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94" r:id="rId3"/>
    <p:sldId id="264" r:id="rId4"/>
    <p:sldId id="259" r:id="rId5"/>
    <p:sldId id="263" r:id="rId6"/>
    <p:sldId id="290" r:id="rId7"/>
    <p:sldId id="268" r:id="rId8"/>
    <p:sldId id="291" r:id="rId9"/>
    <p:sldId id="269" r:id="rId10"/>
    <p:sldId id="293" r:id="rId11"/>
    <p:sldId id="288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9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5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4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8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7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03FA2-A613-42FA-9687-609A920DA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7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6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1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9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3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8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6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6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4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588121" y="188942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64930" y="194051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286709" y="190406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952779" y="194051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903040" y="416207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854731" y="182566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2882830" y="4690760"/>
            <a:ext cx="641714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2E2E2E"/>
                </a:solidFill>
                <a:latin typeface="微软雅黑" panose="020B0503020204020204" charset="-122"/>
                <a:ea typeface="创艺简细圆"/>
              </a:rPr>
              <a:t>对不队小组成果展示</a:t>
            </a:r>
          </a:p>
        </p:txBody>
      </p:sp>
      <p:cxnSp>
        <p:nvCxnSpPr>
          <p:cNvPr id="162" name="直接连接符 161"/>
          <p:cNvCxnSpPr>
            <a:cxnSpLocks/>
          </p:cNvCxnSpPr>
          <p:nvPr/>
        </p:nvCxnSpPr>
        <p:spPr>
          <a:xfrm>
            <a:off x="5489470" y="5812745"/>
            <a:ext cx="1184089" cy="0"/>
          </a:xfrm>
          <a:prstGeom prst="line">
            <a:avLst/>
          </a:prstGeom>
          <a:noFill/>
          <a:ln w="38100" cap="flat" cmpd="sng" algn="ctr">
            <a:solidFill>
              <a:srgbClr val="2E2E2E"/>
            </a:solidFill>
            <a:prstDash val="solid"/>
            <a:miter lim="800000"/>
          </a:ln>
          <a:effectLst/>
        </p:spPr>
      </p:cxnSp>
      <p:sp>
        <p:nvSpPr>
          <p:cNvPr id="164" name="文本框 5"/>
          <p:cNvSpPr txBox="1">
            <a:spLocks noChangeArrowheads="1"/>
          </p:cNvSpPr>
          <p:nvPr/>
        </p:nvSpPr>
        <p:spPr bwMode="auto">
          <a:xfrm>
            <a:off x="3577513" y="6021710"/>
            <a:ext cx="49616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小组成员：周星宇 邹昌伟 黄钢星 黄冠铧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F98D0A-41B1-46DE-A407-8C3E08DC9C2C}"/>
              </a:ext>
            </a:extLst>
          </p:cNvPr>
          <p:cNvSpPr txBox="1"/>
          <p:nvPr/>
        </p:nvSpPr>
        <p:spPr>
          <a:xfrm>
            <a:off x="9556884" y="5221491"/>
            <a:ext cx="2365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小组口号：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风雨同路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r>
              <a:rPr lang="zh-CN" altLang="en-US" sz="2400" b="1" dirty="0"/>
              <a:t>共同致富</a:t>
            </a:r>
          </a:p>
        </p:txBody>
      </p:sp>
      <p:pic>
        <p:nvPicPr>
          <p:cNvPr id="4" name="宗次郎 - いつも何度でも">
            <a:hlinkClick r:id="" action="ppaction://media"/>
            <a:extLst>
              <a:ext uri="{FF2B5EF4-FFF2-40B4-BE49-F238E27FC236}">
                <a16:creationId xmlns:a16="http://schemas.microsoft.com/office/drawing/2014/main" id="{264BEC4C-6E51-4D55-8E3A-D8E1A554F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9944" y="4361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4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06" grpId="0" animBg="1"/>
      <p:bldP spid="307" grpId="0" animBg="1"/>
      <p:bldP spid="313" grpId="0" animBg="1"/>
      <p:bldP spid="161" grpId="0"/>
      <p:bldP spid="16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1169" y="3225370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7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     结</a:t>
            </a: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588121" y="188942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64930" y="194051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286709" y="190406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952779" y="194051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903040" y="416207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854731" y="182566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356699" y="4690760"/>
            <a:ext cx="50044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charset="-122"/>
                <a:ea typeface="创艺简细圆"/>
              </a:rPr>
              <a:t>   </a:t>
            </a:r>
            <a:r>
              <a:rPr lang="en-US" altLang="zh-CN" sz="5400" b="1" dirty="0">
                <a:solidFill>
                  <a:schemeClr val="tx2"/>
                </a:solidFill>
                <a:latin typeface="微软雅黑" panose="020B0503020204020204" charset="-122"/>
                <a:ea typeface="创艺简细圆"/>
              </a:rPr>
              <a:t>Thanks</a:t>
            </a:r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charset="-122"/>
                <a:ea typeface="创艺简细圆"/>
              </a:rPr>
              <a:t>！</a:t>
            </a:r>
          </a:p>
        </p:txBody>
      </p:sp>
      <p:cxnSp>
        <p:nvCxnSpPr>
          <p:cNvPr id="162" name="直接连接符 161"/>
          <p:cNvCxnSpPr>
            <a:cxnSpLocks/>
          </p:cNvCxnSpPr>
          <p:nvPr/>
        </p:nvCxnSpPr>
        <p:spPr>
          <a:xfrm>
            <a:off x="5075491" y="5871486"/>
            <a:ext cx="1463664" cy="0"/>
          </a:xfrm>
          <a:prstGeom prst="line">
            <a:avLst/>
          </a:prstGeom>
          <a:noFill/>
          <a:ln w="38100" cap="flat" cmpd="sng" algn="ctr">
            <a:solidFill>
              <a:srgbClr val="2E2E2E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559926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13" grpId="0" animBg="1"/>
      <p:bldP spid="1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FF9D066-DAB7-48DC-B536-5B77BB6E2E41}"/>
              </a:ext>
            </a:extLst>
          </p:cNvPr>
          <p:cNvSpPr txBox="1"/>
          <p:nvPr/>
        </p:nvSpPr>
        <p:spPr>
          <a:xfrm>
            <a:off x="6397163" y="1152071"/>
            <a:ext cx="470834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  <a:ea typeface="幼圆" panose="02010509060101010101" pitchFamily="49" charset="-122"/>
              </a:rPr>
              <a:t>Spider Bird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96A543-75D5-4BDA-81E4-D696C134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931" y="3429000"/>
            <a:ext cx="6419493" cy="3304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36F82F-0D87-499F-AD00-89160B61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895"/>
            <a:ext cx="6234142" cy="3205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80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/>
          <p:cNvSpPr>
            <a:spLocks noEditPoints="1"/>
          </p:cNvSpPr>
          <p:nvPr/>
        </p:nvSpPr>
        <p:spPr bwMode="auto">
          <a:xfrm>
            <a:off x="10855607" y="123352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811194" y="141570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hlinkClick r:id="rId3" action="ppaction://hlinksldjump"/>
          </p:cNvPr>
          <p:cNvSpPr txBox="1"/>
          <p:nvPr/>
        </p:nvSpPr>
        <p:spPr>
          <a:xfrm>
            <a:off x="7169268" y="1214274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10886644" y="266278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842231" y="284496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99234" y="2583302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875655" y="40814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831242" y="426359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86629" y="3976574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设计模块</a:t>
            </a: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0867879" y="5563913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823466" y="5746089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99234" y="5484479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4   .  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 结</a:t>
            </a:r>
          </a:p>
        </p:txBody>
      </p:sp>
      <p:sp>
        <p:nvSpPr>
          <p:cNvPr id="14" name="Freeform 197"/>
          <p:cNvSpPr>
            <a:spLocks noEditPoints="1"/>
          </p:cNvSpPr>
          <p:nvPr/>
        </p:nvSpPr>
        <p:spPr bwMode="auto">
          <a:xfrm>
            <a:off x="1901749" y="2683840"/>
            <a:ext cx="3656480" cy="1802942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6219" y="3510415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目 录</a:t>
            </a:r>
            <a:r>
              <a:rPr lang="en-US" altLang="zh-CN" sz="2400" b="1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en-US" altLang="zh-CN" b="1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6" name="Freeform 298"/>
          <p:cNvSpPr>
            <a:spLocks noEditPoints="1"/>
          </p:cNvSpPr>
          <p:nvPr/>
        </p:nvSpPr>
        <p:spPr bwMode="auto">
          <a:xfrm>
            <a:off x="6655311" y="803452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298"/>
          <p:cNvSpPr>
            <a:spLocks noEditPoints="1"/>
          </p:cNvSpPr>
          <p:nvPr/>
        </p:nvSpPr>
        <p:spPr bwMode="auto">
          <a:xfrm>
            <a:off x="6691026" y="2235619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98"/>
          <p:cNvSpPr>
            <a:spLocks noEditPoints="1"/>
          </p:cNvSpPr>
          <p:nvPr/>
        </p:nvSpPr>
        <p:spPr bwMode="auto">
          <a:xfrm>
            <a:off x="6685305" y="3669938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298"/>
          <p:cNvSpPr>
            <a:spLocks noEditPoints="1"/>
          </p:cNvSpPr>
          <p:nvPr/>
        </p:nvSpPr>
        <p:spPr bwMode="auto">
          <a:xfrm>
            <a:off x="6685305" y="5125872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Group 55"/>
          <p:cNvGrpSpPr>
            <a:grpSpLocks noChangeAspect="1"/>
          </p:cNvGrpSpPr>
          <p:nvPr/>
        </p:nvGrpSpPr>
        <p:grpSpPr bwMode="auto">
          <a:xfrm>
            <a:off x="304431" y="2216904"/>
            <a:ext cx="1491827" cy="2190914"/>
            <a:chOff x="1190" y="1507"/>
            <a:chExt cx="1131" cy="1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Freeform 56"/>
            <p:cNvSpPr>
              <a:spLocks noEditPoints="1"/>
            </p:cNvSpPr>
            <p:nvPr/>
          </p:nvSpPr>
          <p:spPr bwMode="auto">
            <a:xfrm>
              <a:off x="1406" y="1599"/>
              <a:ext cx="447" cy="438"/>
            </a:xfrm>
            <a:custGeom>
              <a:avLst/>
              <a:gdLst>
                <a:gd name="T0" fmla="*/ 0 w 112"/>
                <a:gd name="T1" fmla="*/ 55 h 110"/>
                <a:gd name="T2" fmla="*/ 56 w 112"/>
                <a:gd name="T3" fmla="*/ 0 h 110"/>
                <a:gd name="T4" fmla="*/ 56 w 112"/>
                <a:gd name="T5" fmla="*/ 0 h 110"/>
                <a:gd name="T6" fmla="*/ 112 w 112"/>
                <a:gd name="T7" fmla="*/ 55 h 110"/>
                <a:gd name="T8" fmla="*/ 112 w 112"/>
                <a:gd name="T9" fmla="*/ 55 h 110"/>
                <a:gd name="T10" fmla="*/ 56 w 112"/>
                <a:gd name="T11" fmla="*/ 110 h 110"/>
                <a:gd name="T12" fmla="*/ 56 w 112"/>
                <a:gd name="T13" fmla="*/ 110 h 110"/>
                <a:gd name="T14" fmla="*/ 0 w 112"/>
                <a:gd name="T15" fmla="*/ 55 h 110"/>
                <a:gd name="T16" fmla="*/ 4 w 112"/>
                <a:gd name="T17" fmla="*/ 55 h 110"/>
                <a:gd name="T18" fmla="*/ 56 w 112"/>
                <a:gd name="T19" fmla="*/ 106 h 110"/>
                <a:gd name="T20" fmla="*/ 56 w 112"/>
                <a:gd name="T21" fmla="*/ 106 h 110"/>
                <a:gd name="T22" fmla="*/ 108 w 112"/>
                <a:gd name="T23" fmla="*/ 55 h 110"/>
                <a:gd name="T24" fmla="*/ 108 w 112"/>
                <a:gd name="T25" fmla="*/ 55 h 110"/>
                <a:gd name="T26" fmla="*/ 56 w 112"/>
                <a:gd name="T27" fmla="*/ 4 h 110"/>
                <a:gd name="T28" fmla="*/ 56 w 112"/>
                <a:gd name="T29" fmla="*/ 4 h 110"/>
                <a:gd name="T30" fmla="*/ 4 w 112"/>
                <a:gd name="T31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0">
                  <a:moveTo>
                    <a:pt x="0" y="55"/>
                  </a:moveTo>
                  <a:cubicBezTo>
                    <a:pt x="0" y="24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4"/>
                    <a:pt x="112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85"/>
                    <a:pt x="87" y="110"/>
                    <a:pt x="56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25" y="110"/>
                    <a:pt x="0" y="85"/>
                    <a:pt x="0" y="55"/>
                  </a:cubicBezTo>
                  <a:close/>
                  <a:moveTo>
                    <a:pt x="4" y="55"/>
                  </a:moveTo>
                  <a:cubicBezTo>
                    <a:pt x="4" y="83"/>
                    <a:pt x="27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5" y="106"/>
                    <a:pt x="108" y="83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26"/>
                    <a:pt x="85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6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7"/>
            <p:cNvSpPr>
              <a:spLocks noEditPoints="1"/>
            </p:cNvSpPr>
            <p:nvPr/>
          </p:nvSpPr>
          <p:spPr bwMode="auto">
            <a:xfrm>
              <a:off x="1398" y="1591"/>
              <a:ext cx="463" cy="454"/>
            </a:xfrm>
            <a:custGeom>
              <a:avLst/>
              <a:gdLst>
                <a:gd name="T0" fmla="*/ 0 w 116"/>
                <a:gd name="T1" fmla="*/ 57 h 114"/>
                <a:gd name="T2" fmla="*/ 58 w 116"/>
                <a:gd name="T3" fmla="*/ 0 h 114"/>
                <a:gd name="T4" fmla="*/ 58 w 116"/>
                <a:gd name="T5" fmla="*/ 0 h 114"/>
                <a:gd name="T6" fmla="*/ 116 w 116"/>
                <a:gd name="T7" fmla="*/ 57 h 114"/>
                <a:gd name="T8" fmla="*/ 116 w 116"/>
                <a:gd name="T9" fmla="*/ 57 h 114"/>
                <a:gd name="T10" fmla="*/ 58 w 116"/>
                <a:gd name="T11" fmla="*/ 114 h 114"/>
                <a:gd name="T12" fmla="*/ 58 w 116"/>
                <a:gd name="T13" fmla="*/ 114 h 114"/>
                <a:gd name="T14" fmla="*/ 0 w 116"/>
                <a:gd name="T15" fmla="*/ 57 h 114"/>
                <a:gd name="T16" fmla="*/ 58 w 116"/>
                <a:gd name="T17" fmla="*/ 110 h 114"/>
                <a:gd name="T18" fmla="*/ 62 w 116"/>
                <a:gd name="T19" fmla="*/ 109 h 114"/>
                <a:gd name="T20" fmla="*/ 62 w 116"/>
                <a:gd name="T21" fmla="*/ 109 h 114"/>
                <a:gd name="T22" fmla="*/ 58 w 116"/>
                <a:gd name="T23" fmla="*/ 110 h 114"/>
                <a:gd name="T24" fmla="*/ 58 w 116"/>
                <a:gd name="T25" fmla="*/ 110 h 114"/>
                <a:gd name="T26" fmla="*/ 54 w 116"/>
                <a:gd name="T27" fmla="*/ 109 h 114"/>
                <a:gd name="T28" fmla="*/ 54 w 116"/>
                <a:gd name="T29" fmla="*/ 109 h 114"/>
                <a:gd name="T30" fmla="*/ 58 w 116"/>
                <a:gd name="T31" fmla="*/ 110 h 114"/>
                <a:gd name="T32" fmla="*/ 58 w 116"/>
                <a:gd name="T33" fmla="*/ 106 h 114"/>
                <a:gd name="T34" fmla="*/ 108 w 116"/>
                <a:gd name="T35" fmla="*/ 57 h 114"/>
                <a:gd name="T36" fmla="*/ 108 w 116"/>
                <a:gd name="T37" fmla="*/ 57 h 114"/>
                <a:gd name="T38" fmla="*/ 58 w 116"/>
                <a:gd name="T39" fmla="*/ 8 h 114"/>
                <a:gd name="T40" fmla="*/ 58 w 116"/>
                <a:gd name="T41" fmla="*/ 8 h 114"/>
                <a:gd name="T42" fmla="*/ 8 w 116"/>
                <a:gd name="T43" fmla="*/ 57 h 114"/>
                <a:gd name="T44" fmla="*/ 8 w 116"/>
                <a:gd name="T45" fmla="*/ 57 h 114"/>
                <a:gd name="T46" fmla="*/ 58 w 116"/>
                <a:gd name="T47" fmla="*/ 106 h 114"/>
                <a:gd name="T48" fmla="*/ 4 w 116"/>
                <a:gd name="T49" fmla="*/ 57 h 114"/>
                <a:gd name="T50" fmla="*/ 19 w 116"/>
                <a:gd name="T51" fmla="*/ 93 h 114"/>
                <a:gd name="T52" fmla="*/ 19 w 116"/>
                <a:gd name="T53" fmla="*/ 93 h 114"/>
                <a:gd name="T54" fmla="*/ 4 w 116"/>
                <a:gd name="T55" fmla="*/ 57 h 114"/>
                <a:gd name="T56" fmla="*/ 4 w 116"/>
                <a:gd name="T57" fmla="*/ 57 h 114"/>
                <a:gd name="T58" fmla="*/ 99 w 116"/>
                <a:gd name="T59" fmla="*/ 91 h 114"/>
                <a:gd name="T60" fmla="*/ 112 w 116"/>
                <a:gd name="T61" fmla="*/ 57 h 114"/>
                <a:gd name="T62" fmla="*/ 112 w 116"/>
                <a:gd name="T63" fmla="*/ 57 h 114"/>
                <a:gd name="T64" fmla="*/ 99 w 116"/>
                <a:gd name="T65" fmla="*/ 91 h 114"/>
                <a:gd name="T66" fmla="*/ 112 w 116"/>
                <a:gd name="T67" fmla="*/ 57 h 114"/>
                <a:gd name="T68" fmla="*/ 97 w 116"/>
                <a:gd name="T69" fmla="*/ 20 h 114"/>
                <a:gd name="T70" fmla="*/ 97 w 116"/>
                <a:gd name="T71" fmla="*/ 20 h 114"/>
                <a:gd name="T72" fmla="*/ 112 w 116"/>
                <a:gd name="T73" fmla="*/ 57 h 114"/>
                <a:gd name="T74" fmla="*/ 4 w 116"/>
                <a:gd name="T75" fmla="*/ 57 h 114"/>
                <a:gd name="T76" fmla="*/ 20 w 116"/>
                <a:gd name="T77" fmla="*/ 19 h 114"/>
                <a:gd name="T78" fmla="*/ 20 w 116"/>
                <a:gd name="T79" fmla="*/ 19 h 114"/>
                <a:gd name="T80" fmla="*/ 4 w 116"/>
                <a:gd name="T8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14">
                  <a:moveTo>
                    <a:pt x="0" y="57"/>
                  </a:moveTo>
                  <a:cubicBezTo>
                    <a:pt x="0" y="25"/>
                    <a:pt x="26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5"/>
                    <a:pt x="116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88"/>
                    <a:pt x="90" y="114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26" y="114"/>
                    <a:pt x="0" y="88"/>
                    <a:pt x="0" y="57"/>
                  </a:cubicBezTo>
                  <a:close/>
                  <a:moveTo>
                    <a:pt x="58" y="110"/>
                  </a:moveTo>
                  <a:cubicBezTo>
                    <a:pt x="59" y="110"/>
                    <a:pt x="61" y="110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10"/>
                    <a:pt x="59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110"/>
                    <a:pt x="55" y="110"/>
                    <a:pt x="54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5" y="110"/>
                    <a:pt x="57" y="110"/>
                    <a:pt x="58" y="110"/>
                  </a:cubicBezTo>
                  <a:close/>
                  <a:moveTo>
                    <a:pt x="58" y="106"/>
                  </a:moveTo>
                  <a:cubicBezTo>
                    <a:pt x="85" y="106"/>
                    <a:pt x="108" y="84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30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84"/>
                    <a:pt x="30" y="106"/>
                    <a:pt x="58" y="106"/>
                  </a:cubicBezTo>
                  <a:close/>
                  <a:moveTo>
                    <a:pt x="4" y="57"/>
                  </a:moveTo>
                  <a:cubicBezTo>
                    <a:pt x="4" y="71"/>
                    <a:pt x="10" y="84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0" y="84"/>
                    <a:pt x="4" y="71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lose/>
                  <a:moveTo>
                    <a:pt x="99" y="91"/>
                  </a:moveTo>
                  <a:cubicBezTo>
                    <a:pt x="107" y="82"/>
                    <a:pt x="112" y="70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70"/>
                    <a:pt x="107" y="82"/>
                    <a:pt x="99" y="91"/>
                  </a:cubicBezTo>
                  <a:close/>
                  <a:moveTo>
                    <a:pt x="112" y="57"/>
                  </a:moveTo>
                  <a:cubicBezTo>
                    <a:pt x="112" y="43"/>
                    <a:pt x="106" y="3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106" y="30"/>
                    <a:pt x="112" y="43"/>
                    <a:pt x="112" y="57"/>
                  </a:cubicBezTo>
                  <a:close/>
                  <a:moveTo>
                    <a:pt x="4" y="57"/>
                  </a:moveTo>
                  <a:cubicBezTo>
                    <a:pt x="4" y="42"/>
                    <a:pt x="10" y="2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0" y="29"/>
                    <a:pt x="4" y="42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482" y="1766"/>
              <a:ext cx="12" cy="16"/>
            </a:xfrm>
            <a:custGeom>
              <a:avLst/>
              <a:gdLst>
                <a:gd name="T0" fmla="*/ 0 w 12"/>
                <a:gd name="T1" fmla="*/ 16 h 16"/>
                <a:gd name="T2" fmla="*/ 0 w 12"/>
                <a:gd name="T3" fmla="*/ 0 h 16"/>
                <a:gd name="T4" fmla="*/ 12 w 12"/>
                <a:gd name="T5" fmla="*/ 0 h 16"/>
                <a:gd name="T6" fmla="*/ 12 w 12"/>
                <a:gd name="T7" fmla="*/ 16 h 16"/>
                <a:gd name="T8" fmla="*/ 0 w 12"/>
                <a:gd name="T9" fmla="*/ 16 h 16"/>
                <a:gd name="T10" fmla="*/ 0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0" y="1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9"/>
            <p:cNvSpPr/>
            <p:nvPr/>
          </p:nvSpPr>
          <p:spPr bwMode="auto">
            <a:xfrm>
              <a:off x="1474" y="1758"/>
              <a:ext cx="28" cy="32"/>
            </a:xfrm>
            <a:custGeom>
              <a:avLst/>
              <a:gdLst>
                <a:gd name="T0" fmla="*/ 20 w 28"/>
                <a:gd name="T1" fmla="*/ 32 h 32"/>
                <a:gd name="T2" fmla="*/ 8 w 28"/>
                <a:gd name="T3" fmla="*/ 32 h 32"/>
                <a:gd name="T4" fmla="*/ 8 w 28"/>
                <a:gd name="T5" fmla="*/ 24 h 32"/>
                <a:gd name="T6" fmla="*/ 16 w 28"/>
                <a:gd name="T7" fmla="*/ 24 h 32"/>
                <a:gd name="T8" fmla="*/ 8 w 28"/>
                <a:gd name="T9" fmla="*/ 24 h 32"/>
                <a:gd name="T10" fmla="*/ 8 w 28"/>
                <a:gd name="T11" fmla="*/ 32 h 32"/>
                <a:gd name="T12" fmla="*/ 0 w 28"/>
                <a:gd name="T13" fmla="*/ 32 h 32"/>
                <a:gd name="T14" fmla="*/ 0 w 28"/>
                <a:gd name="T15" fmla="*/ 0 h 32"/>
                <a:gd name="T16" fmla="*/ 8 w 28"/>
                <a:gd name="T17" fmla="*/ 0 h 32"/>
                <a:gd name="T18" fmla="*/ 28 w 28"/>
                <a:gd name="T19" fmla="*/ 0 h 32"/>
                <a:gd name="T20" fmla="*/ 28 w 28"/>
                <a:gd name="T21" fmla="*/ 32 h 32"/>
                <a:gd name="T22" fmla="*/ 20 w 28"/>
                <a:gd name="T23" fmla="*/ 32 h 32"/>
                <a:gd name="T24" fmla="*/ 20 w 28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">
                  <a:moveTo>
                    <a:pt x="20" y="32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32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0"/>
            <p:cNvSpPr/>
            <p:nvPr/>
          </p:nvSpPr>
          <p:spPr bwMode="auto">
            <a:xfrm>
              <a:off x="1382" y="1870"/>
              <a:ext cx="44" cy="35"/>
            </a:xfrm>
            <a:custGeom>
              <a:avLst/>
              <a:gdLst>
                <a:gd name="T0" fmla="*/ 0 w 44"/>
                <a:gd name="T1" fmla="*/ 23 h 35"/>
                <a:gd name="T2" fmla="*/ 36 w 44"/>
                <a:gd name="T3" fmla="*/ 0 h 35"/>
                <a:gd name="T4" fmla="*/ 44 w 44"/>
                <a:gd name="T5" fmla="*/ 12 h 35"/>
                <a:gd name="T6" fmla="*/ 12 w 44"/>
                <a:gd name="T7" fmla="*/ 35 h 35"/>
                <a:gd name="T8" fmla="*/ 0 w 44"/>
                <a:gd name="T9" fmla="*/ 23 h 35"/>
                <a:gd name="T10" fmla="*/ 0 w 44"/>
                <a:gd name="T11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5">
                  <a:moveTo>
                    <a:pt x="0" y="23"/>
                  </a:moveTo>
                  <a:lnTo>
                    <a:pt x="36" y="0"/>
                  </a:lnTo>
                  <a:lnTo>
                    <a:pt x="44" y="12"/>
                  </a:lnTo>
                  <a:lnTo>
                    <a:pt x="12" y="35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1"/>
            <p:cNvSpPr/>
            <p:nvPr/>
          </p:nvSpPr>
          <p:spPr bwMode="auto">
            <a:xfrm>
              <a:off x="1374" y="1858"/>
              <a:ext cx="64" cy="59"/>
            </a:xfrm>
            <a:custGeom>
              <a:avLst/>
              <a:gdLst>
                <a:gd name="T0" fmla="*/ 4 w 64"/>
                <a:gd name="T1" fmla="*/ 39 h 59"/>
                <a:gd name="T2" fmla="*/ 8 w 64"/>
                <a:gd name="T3" fmla="*/ 35 h 59"/>
                <a:gd name="T4" fmla="*/ 12 w 64"/>
                <a:gd name="T5" fmla="*/ 43 h 59"/>
                <a:gd name="T6" fmla="*/ 8 w 64"/>
                <a:gd name="T7" fmla="*/ 35 h 59"/>
                <a:gd name="T8" fmla="*/ 4 w 64"/>
                <a:gd name="T9" fmla="*/ 39 h 59"/>
                <a:gd name="T10" fmla="*/ 0 w 64"/>
                <a:gd name="T11" fmla="*/ 32 h 59"/>
                <a:gd name="T12" fmla="*/ 48 w 64"/>
                <a:gd name="T13" fmla="*/ 0 h 59"/>
                <a:gd name="T14" fmla="*/ 64 w 64"/>
                <a:gd name="T15" fmla="*/ 28 h 59"/>
                <a:gd name="T16" fmla="*/ 16 w 64"/>
                <a:gd name="T17" fmla="*/ 59 h 59"/>
                <a:gd name="T18" fmla="*/ 4 w 64"/>
                <a:gd name="T19" fmla="*/ 39 h 59"/>
                <a:gd name="T20" fmla="*/ 4 w 64"/>
                <a:gd name="T21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59">
                  <a:moveTo>
                    <a:pt x="4" y="39"/>
                  </a:moveTo>
                  <a:lnTo>
                    <a:pt x="8" y="35"/>
                  </a:lnTo>
                  <a:lnTo>
                    <a:pt x="12" y="43"/>
                  </a:lnTo>
                  <a:lnTo>
                    <a:pt x="8" y="3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48" y="0"/>
                  </a:lnTo>
                  <a:lnTo>
                    <a:pt x="64" y="28"/>
                  </a:lnTo>
                  <a:lnTo>
                    <a:pt x="16" y="59"/>
                  </a:lnTo>
                  <a:lnTo>
                    <a:pt x="4" y="39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1454" y="1882"/>
              <a:ext cx="224" cy="139"/>
            </a:xfrm>
            <a:custGeom>
              <a:avLst/>
              <a:gdLst>
                <a:gd name="T0" fmla="*/ 23 w 56"/>
                <a:gd name="T1" fmla="*/ 31 h 35"/>
                <a:gd name="T2" fmla="*/ 52 w 56"/>
                <a:gd name="T3" fmla="*/ 17 h 35"/>
                <a:gd name="T4" fmla="*/ 51 w 56"/>
                <a:gd name="T5" fmla="*/ 16 h 35"/>
                <a:gd name="T6" fmla="*/ 51 w 56"/>
                <a:gd name="T7" fmla="*/ 16 h 35"/>
                <a:gd name="T8" fmla="*/ 47 w 56"/>
                <a:gd name="T9" fmla="*/ 10 h 35"/>
                <a:gd name="T10" fmla="*/ 47 w 56"/>
                <a:gd name="T11" fmla="*/ 10 h 35"/>
                <a:gd name="T12" fmla="*/ 28 w 56"/>
                <a:gd name="T13" fmla="*/ 4 h 35"/>
                <a:gd name="T14" fmla="*/ 28 w 56"/>
                <a:gd name="T15" fmla="*/ 4 h 35"/>
                <a:gd name="T16" fmla="*/ 27 w 56"/>
                <a:gd name="T17" fmla="*/ 4 h 35"/>
                <a:gd name="T18" fmla="*/ 27 w 56"/>
                <a:gd name="T19" fmla="*/ 4 h 35"/>
                <a:gd name="T20" fmla="*/ 14 w 56"/>
                <a:gd name="T21" fmla="*/ 11 h 35"/>
                <a:gd name="T22" fmla="*/ 14 w 56"/>
                <a:gd name="T23" fmla="*/ 11 h 35"/>
                <a:gd name="T24" fmla="*/ 2 w 56"/>
                <a:gd name="T25" fmla="*/ 17 h 35"/>
                <a:gd name="T26" fmla="*/ 2 w 56"/>
                <a:gd name="T27" fmla="*/ 17 h 35"/>
                <a:gd name="T28" fmla="*/ 0 w 56"/>
                <a:gd name="T29" fmla="*/ 14 h 35"/>
                <a:gd name="T30" fmla="*/ 12 w 56"/>
                <a:gd name="T31" fmla="*/ 7 h 35"/>
                <a:gd name="T32" fmla="*/ 12 w 56"/>
                <a:gd name="T33" fmla="*/ 7 h 35"/>
                <a:gd name="T34" fmla="*/ 27 w 56"/>
                <a:gd name="T35" fmla="*/ 0 h 35"/>
                <a:gd name="T36" fmla="*/ 27 w 56"/>
                <a:gd name="T37" fmla="*/ 0 h 35"/>
                <a:gd name="T38" fmla="*/ 28 w 56"/>
                <a:gd name="T39" fmla="*/ 0 h 35"/>
                <a:gd name="T40" fmla="*/ 28 w 56"/>
                <a:gd name="T41" fmla="*/ 0 h 35"/>
                <a:gd name="T42" fmla="*/ 50 w 56"/>
                <a:gd name="T43" fmla="*/ 7 h 35"/>
                <a:gd name="T44" fmla="*/ 50 w 56"/>
                <a:gd name="T45" fmla="*/ 7 h 35"/>
                <a:gd name="T46" fmla="*/ 56 w 56"/>
                <a:gd name="T47" fmla="*/ 18 h 35"/>
                <a:gd name="T48" fmla="*/ 56 w 56"/>
                <a:gd name="T49" fmla="*/ 18 h 35"/>
                <a:gd name="T50" fmla="*/ 56 w 56"/>
                <a:gd name="T51" fmla="*/ 19 h 35"/>
                <a:gd name="T52" fmla="*/ 25 w 56"/>
                <a:gd name="T53" fmla="*/ 35 h 35"/>
                <a:gd name="T54" fmla="*/ 23 w 56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35">
                  <a:moveTo>
                    <a:pt x="23" y="31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4"/>
                    <a:pt x="49" y="12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1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0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8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6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4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45" y="3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5" y="12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1"/>
                    <a:pt x="23" y="31"/>
                    <a:pt x="2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3"/>
            <p:cNvSpPr>
              <a:spLocks noEditPoints="1"/>
            </p:cNvSpPr>
            <p:nvPr/>
          </p:nvSpPr>
          <p:spPr bwMode="auto">
            <a:xfrm>
              <a:off x="1442" y="1874"/>
              <a:ext cx="248" cy="155"/>
            </a:xfrm>
            <a:custGeom>
              <a:avLst/>
              <a:gdLst>
                <a:gd name="T0" fmla="*/ 26 w 62"/>
                <a:gd name="T1" fmla="*/ 33 h 39"/>
                <a:gd name="T2" fmla="*/ 26 w 62"/>
                <a:gd name="T3" fmla="*/ 33 h 39"/>
                <a:gd name="T4" fmla="*/ 23 w 62"/>
                <a:gd name="T5" fmla="*/ 32 h 39"/>
                <a:gd name="T6" fmla="*/ 49 w 62"/>
                <a:gd name="T7" fmla="*/ 13 h 39"/>
                <a:gd name="T8" fmla="*/ 31 w 62"/>
                <a:gd name="T9" fmla="*/ 8 h 39"/>
                <a:gd name="T10" fmla="*/ 31 w 62"/>
                <a:gd name="T11" fmla="*/ 8 h 39"/>
                <a:gd name="T12" fmla="*/ 31 w 62"/>
                <a:gd name="T13" fmla="*/ 8 h 39"/>
                <a:gd name="T14" fmla="*/ 31 w 62"/>
                <a:gd name="T15" fmla="*/ 8 h 39"/>
                <a:gd name="T16" fmla="*/ 30 w 62"/>
                <a:gd name="T17" fmla="*/ 8 h 39"/>
                <a:gd name="T18" fmla="*/ 26 w 62"/>
                <a:gd name="T19" fmla="*/ 10 h 39"/>
                <a:gd name="T20" fmla="*/ 18 w 62"/>
                <a:gd name="T21" fmla="*/ 14 h 39"/>
                <a:gd name="T22" fmla="*/ 6 w 62"/>
                <a:gd name="T23" fmla="*/ 21 h 39"/>
                <a:gd name="T24" fmla="*/ 4 w 62"/>
                <a:gd name="T25" fmla="*/ 22 h 39"/>
                <a:gd name="T26" fmla="*/ 2 w 62"/>
                <a:gd name="T27" fmla="*/ 14 h 39"/>
                <a:gd name="T28" fmla="*/ 3 w 62"/>
                <a:gd name="T29" fmla="*/ 14 h 39"/>
                <a:gd name="T30" fmla="*/ 6 w 62"/>
                <a:gd name="T31" fmla="*/ 12 h 39"/>
                <a:gd name="T32" fmla="*/ 14 w 62"/>
                <a:gd name="T33" fmla="*/ 7 h 39"/>
                <a:gd name="T34" fmla="*/ 30 w 62"/>
                <a:gd name="T35" fmla="*/ 0 h 39"/>
                <a:gd name="T36" fmla="*/ 31 w 62"/>
                <a:gd name="T37" fmla="*/ 0 h 39"/>
                <a:gd name="T38" fmla="*/ 55 w 62"/>
                <a:gd name="T39" fmla="*/ 8 h 39"/>
                <a:gd name="T40" fmla="*/ 61 w 62"/>
                <a:gd name="T41" fmla="*/ 19 h 39"/>
                <a:gd name="T42" fmla="*/ 62 w 62"/>
                <a:gd name="T43" fmla="*/ 23 h 39"/>
                <a:gd name="T44" fmla="*/ 24 w 62"/>
                <a:gd name="T45" fmla="*/ 34 h 39"/>
                <a:gd name="T46" fmla="*/ 57 w 62"/>
                <a:gd name="T47" fmla="*/ 20 h 39"/>
                <a:gd name="T48" fmla="*/ 57 w 62"/>
                <a:gd name="T49" fmla="*/ 20 h 39"/>
                <a:gd name="T50" fmla="*/ 56 w 62"/>
                <a:gd name="T51" fmla="*/ 17 h 39"/>
                <a:gd name="T52" fmla="*/ 56 w 62"/>
                <a:gd name="T53" fmla="*/ 19 h 39"/>
                <a:gd name="T54" fmla="*/ 56 w 62"/>
                <a:gd name="T55" fmla="*/ 17 h 39"/>
                <a:gd name="T56" fmla="*/ 52 w 62"/>
                <a:gd name="T57" fmla="*/ 11 h 39"/>
                <a:gd name="T58" fmla="*/ 56 w 62"/>
                <a:gd name="T59" fmla="*/ 17 h 39"/>
                <a:gd name="T60" fmla="*/ 2 w 62"/>
                <a:gd name="T61" fmla="*/ 14 h 39"/>
                <a:gd name="T62" fmla="*/ 52 w 62"/>
                <a:gd name="T63" fmla="*/ 11 h 39"/>
                <a:gd name="T64" fmla="*/ 52 w 62"/>
                <a:gd name="T65" fmla="*/ 11 h 39"/>
                <a:gd name="T66" fmla="*/ 23 w 62"/>
                <a:gd name="T67" fmla="*/ 7 h 39"/>
                <a:gd name="T68" fmla="*/ 28 w 62"/>
                <a:gd name="T69" fmla="*/ 5 h 39"/>
                <a:gd name="T70" fmla="*/ 39 w 62"/>
                <a:gd name="T71" fmla="*/ 5 h 39"/>
                <a:gd name="T72" fmla="*/ 32 w 62"/>
                <a:gd name="T73" fmla="*/ 4 h 39"/>
                <a:gd name="T74" fmla="*/ 28 w 62"/>
                <a:gd name="T75" fmla="*/ 4 h 39"/>
                <a:gd name="T76" fmla="*/ 28 w 62"/>
                <a:gd name="T77" fmla="*/ 4 h 39"/>
                <a:gd name="T78" fmla="*/ 30 w 62"/>
                <a:gd name="T79" fmla="*/ 4 h 39"/>
                <a:gd name="T80" fmla="*/ 30 w 62"/>
                <a:gd name="T81" fmla="*/ 4 h 39"/>
                <a:gd name="T82" fmla="*/ 30 w 62"/>
                <a:gd name="T83" fmla="*/ 4 h 39"/>
                <a:gd name="T84" fmla="*/ 30 w 62"/>
                <a:gd name="T85" fmla="*/ 4 h 39"/>
                <a:gd name="T86" fmla="*/ 30 w 62"/>
                <a:gd name="T87" fmla="*/ 4 h 39"/>
                <a:gd name="T88" fmla="*/ 30 w 62"/>
                <a:gd name="T89" fmla="*/ 4 h 39"/>
                <a:gd name="T90" fmla="*/ 30 w 62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39">
                  <a:moveTo>
                    <a:pt x="24" y="34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0" y="15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2"/>
                    <a:pt x="34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4" y="11"/>
                    <a:pt x="21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2" y="17"/>
                    <a:pt x="7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1"/>
                    <a:pt x="11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0" y="4"/>
                    <a:pt x="26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9" y="3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9" y="12"/>
                    <a:pt x="61" y="18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4" y="34"/>
                    <a:pt x="24" y="34"/>
                    <a:pt x="24" y="34"/>
                  </a:cubicBezTo>
                  <a:close/>
                  <a:moveTo>
                    <a:pt x="29" y="34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29" y="34"/>
                    <a:pt x="29" y="34"/>
                    <a:pt x="29" y="34"/>
                  </a:cubicBezTo>
                  <a:close/>
                  <a:moveTo>
                    <a:pt x="56" y="17"/>
                  </a:moveTo>
                  <a:cubicBezTo>
                    <a:pt x="56" y="18"/>
                    <a:pt x="56" y="18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6" y="18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5"/>
                    <a:pt x="54" y="13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3"/>
                    <a:pt x="55" y="15"/>
                    <a:pt x="56" y="17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2" y="11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lose/>
                  <a:moveTo>
                    <a:pt x="23" y="7"/>
                  </a:moveTo>
                  <a:cubicBezTo>
                    <a:pt x="25" y="6"/>
                    <a:pt x="27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6" y="5"/>
                    <a:pt x="25" y="6"/>
                    <a:pt x="23" y="7"/>
                  </a:cubicBezTo>
                  <a:close/>
                  <a:moveTo>
                    <a:pt x="39" y="5"/>
                  </a:moveTo>
                  <a:cubicBezTo>
                    <a:pt x="36" y="4"/>
                    <a:pt x="34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6" y="4"/>
                    <a:pt x="39" y="5"/>
                  </a:cubicBezTo>
                  <a:close/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4"/>
            <p:cNvSpPr/>
            <p:nvPr/>
          </p:nvSpPr>
          <p:spPr bwMode="auto">
            <a:xfrm>
              <a:off x="1490" y="1941"/>
              <a:ext cx="104" cy="68"/>
            </a:xfrm>
            <a:custGeom>
              <a:avLst/>
              <a:gdLst>
                <a:gd name="T0" fmla="*/ 12 w 26"/>
                <a:gd name="T1" fmla="*/ 11 h 17"/>
                <a:gd name="T2" fmla="*/ 12 w 26"/>
                <a:gd name="T3" fmla="*/ 10 h 17"/>
                <a:gd name="T4" fmla="*/ 12 w 26"/>
                <a:gd name="T5" fmla="*/ 10 h 17"/>
                <a:gd name="T6" fmla="*/ 12 w 26"/>
                <a:gd name="T7" fmla="*/ 8 h 17"/>
                <a:gd name="T8" fmla="*/ 12 w 26"/>
                <a:gd name="T9" fmla="*/ 8 h 17"/>
                <a:gd name="T10" fmla="*/ 10 w 26"/>
                <a:gd name="T11" fmla="*/ 5 h 17"/>
                <a:gd name="T12" fmla="*/ 10 w 26"/>
                <a:gd name="T13" fmla="*/ 5 h 17"/>
                <a:gd name="T14" fmla="*/ 8 w 26"/>
                <a:gd name="T15" fmla="*/ 4 h 17"/>
                <a:gd name="T16" fmla="*/ 8 w 26"/>
                <a:gd name="T17" fmla="*/ 4 h 17"/>
                <a:gd name="T18" fmla="*/ 5 w 26"/>
                <a:gd name="T19" fmla="*/ 6 h 17"/>
                <a:gd name="T20" fmla="*/ 5 w 26"/>
                <a:gd name="T21" fmla="*/ 6 h 17"/>
                <a:gd name="T22" fmla="*/ 3 w 26"/>
                <a:gd name="T23" fmla="*/ 8 h 17"/>
                <a:gd name="T24" fmla="*/ 3 w 26"/>
                <a:gd name="T25" fmla="*/ 8 h 17"/>
                <a:gd name="T26" fmla="*/ 0 w 26"/>
                <a:gd name="T27" fmla="*/ 6 h 17"/>
                <a:gd name="T28" fmla="*/ 8 w 26"/>
                <a:gd name="T29" fmla="*/ 0 h 17"/>
                <a:gd name="T30" fmla="*/ 8 w 26"/>
                <a:gd name="T31" fmla="*/ 0 h 17"/>
                <a:gd name="T32" fmla="*/ 12 w 26"/>
                <a:gd name="T33" fmla="*/ 2 h 17"/>
                <a:gd name="T34" fmla="*/ 12 w 26"/>
                <a:gd name="T35" fmla="*/ 2 h 17"/>
                <a:gd name="T36" fmla="*/ 15 w 26"/>
                <a:gd name="T37" fmla="*/ 4 h 17"/>
                <a:gd name="T38" fmla="*/ 15 w 26"/>
                <a:gd name="T39" fmla="*/ 4 h 17"/>
                <a:gd name="T40" fmla="*/ 16 w 26"/>
                <a:gd name="T41" fmla="*/ 4 h 17"/>
                <a:gd name="T42" fmla="*/ 16 w 26"/>
                <a:gd name="T43" fmla="*/ 4 h 17"/>
                <a:gd name="T44" fmla="*/ 19 w 26"/>
                <a:gd name="T45" fmla="*/ 4 h 17"/>
                <a:gd name="T46" fmla="*/ 19 w 26"/>
                <a:gd name="T47" fmla="*/ 4 h 17"/>
                <a:gd name="T48" fmla="*/ 25 w 26"/>
                <a:gd name="T49" fmla="*/ 13 h 17"/>
                <a:gd name="T50" fmla="*/ 25 w 26"/>
                <a:gd name="T51" fmla="*/ 13 h 17"/>
                <a:gd name="T52" fmla="*/ 25 w 26"/>
                <a:gd name="T53" fmla="*/ 14 h 17"/>
                <a:gd name="T54" fmla="*/ 25 w 26"/>
                <a:gd name="T55" fmla="*/ 14 h 17"/>
                <a:gd name="T56" fmla="*/ 21 w 26"/>
                <a:gd name="T57" fmla="*/ 14 h 17"/>
                <a:gd name="T58" fmla="*/ 21 w 26"/>
                <a:gd name="T59" fmla="*/ 13 h 17"/>
                <a:gd name="T60" fmla="*/ 21 w 26"/>
                <a:gd name="T61" fmla="*/ 13 h 17"/>
                <a:gd name="T62" fmla="*/ 18 w 26"/>
                <a:gd name="T63" fmla="*/ 8 h 17"/>
                <a:gd name="T64" fmla="*/ 18 w 26"/>
                <a:gd name="T65" fmla="*/ 8 h 17"/>
                <a:gd name="T66" fmla="*/ 16 w 26"/>
                <a:gd name="T67" fmla="*/ 8 h 17"/>
                <a:gd name="T68" fmla="*/ 16 w 26"/>
                <a:gd name="T69" fmla="*/ 8 h 17"/>
                <a:gd name="T70" fmla="*/ 16 w 26"/>
                <a:gd name="T71" fmla="*/ 8 h 17"/>
                <a:gd name="T72" fmla="*/ 16 w 26"/>
                <a:gd name="T73" fmla="*/ 8 h 17"/>
                <a:gd name="T74" fmla="*/ 16 w 26"/>
                <a:gd name="T75" fmla="*/ 9 h 17"/>
                <a:gd name="T76" fmla="*/ 16 w 26"/>
                <a:gd name="T77" fmla="*/ 9 h 17"/>
                <a:gd name="T78" fmla="*/ 15 w 26"/>
                <a:gd name="T79" fmla="*/ 12 h 17"/>
                <a:gd name="T80" fmla="*/ 15 w 26"/>
                <a:gd name="T81" fmla="*/ 12 h 17"/>
                <a:gd name="T82" fmla="*/ 12 w 26"/>
                <a:gd name="T83" fmla="*/ 17 h 17"/>
                <a:gd name="T84" fmla="*/ 12 w 26"/>
                <a:gd name="T8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7">
                  <a:moveTo>
                    <a:pt x="12" y="11"/>
                  </a:move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5" y="7"/>
                    <a:pt x="26" y="12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5"/>
            <p:cNvSpPr>
              <a:spLocks noEditPoints="1"/>
            </p:cNvSpPr>
            <p:nvPr/>
          </p:nvSpPr>
          <p:spPr bwMode="auto">
            <a:xfrm>
              <a:off x="1470" y="1933"/>
              <a:ext cx="128" cy="100"/>
            </a:xfrm>
            <a:custGeom>
              <a:avLst/>
              <a:gdLst>
                <a:gd name="T0" fmla="*/ 15 w 32"/>
                <a:gd name="T1" fmla="*/ 12 h 25"/>
                <a:gd name="T2" fmla="*/ 15 w 32"/>
                <a:gd name="T3" fmla="*/ 10 h 25"/>
                <a:gd name="T4" fmla="*/ 13 w 32"/>
                <a:gd name="T5" fmla="*/ 8 h 25"/>
                <a:gd name="T6" fmla="*/ 13 w 32"/>
                <a:gd name="T7" fmla="*/ 8 h 25"/>
                <a:gd name="T8" fmla="*/ 13 w 32"/>
                <a:gd name="T9" fmla="*/ 8 h 25"/>
                <a:gd name="T10" fmla="*/ 13 w 32"/>
                <a:gd name="T11" fmla="*/ 8 h 25"/>
                <a:gd name="T12" fmla="*/ 12 w 32"/>
                <a:gd name="T13" fmla="*/ 8 h 25"/>
                <a:gd name="T14" fmla="*/ 11 w 32"/>
                <a:gd name="T15" fmla="*/ 9 h 25"/>
                <a:gd name="T16" fmla="*/ 10 w 32"/>
                <a:gd name="T17" fmla="*/ 11 h 25"/>
                <a:gd name="T18" fmla="*/ 0 w 32"/>
                <a:gd name="T19" fmla="*/ 7 h 25"/>
                <a:gd name="T20" fmla="*/ 4 w 32"/>
                <a:gd name="T21" fmla="*/ 6 h 25"/>
                <a:gd name="T22" fmla="*/ 6 w 32"/>
                <a:gd name="T23" fmla="*/ 4 h 25"/>
                <a:gd name="T24" fmla="*/ 13 w 32"/>
                <a:gd name="T25" fmla="*/ 0 h 25"/>
                <a:gd name="T26" fmla="*/ 13 w 32"/>
                <a:gd name="T27" fmla="*/ 0 h 25"/>
                <a:gd name="T28" fmla="*/ 19 w 32"/>
                <a:gd name="T29" fmla="*/ 2 h 25"/>
                <a:gd name="T30" fmla="*/ 20 w 32"/>
                <a:gd name="T31" fmla="*/ 4 h 25"/>
                <a:gd name="T32" fmla="*/ 21 w 32"/>
                <a:gd name="T33" fmla="*/ 4 h 25"/>
                <a:gd name="T34" fmla="*/ 21 w 32"/>
                <a:gd name="T35" fmla="*/ 4 h 25"/>
                <a:gd name="T36" fmla="*/ 22 w 32"/>
                <a:gd name="T37" fmla="*/ 4 h 25"/>
                <a:gd name="T38" fmla="*/ 25 w 32"/>
                <a:gd name="T39" fmla="*/ 5 h 25"/>
                <a:gd name="T40" fmla="*/ 32 w 32"/>
                <a:gd name="T41" fmla="*/ 15 h 25"/>
                <a:gd name="T42" fmla="*/ 32 w 32"/>
                <a:gd name="T43" fmla="*/ 15 h 25"/>
                <a:gd name="T44" fmla="*/ 32 w 32"/>
                <a:gd name="T45" fmla="*/ 16 h 25"/>
                <a:gd name="T46" fmla="*/ 32 w 32"/>
                <a:gd name="T47" fmla="*/ 18 h 25"/>
                <a:gd name="T48" fmla="*/ 25 w 32"/>
                <a:gd name="T49" fmla="*/ 17 h 25"/>
                <a:gd name="T50" fmla="*/ 25 w 32"/>
                <a:gd name="T51" fmla="*/ 17 h 25"/>
                <a:gd name="T52" fmla="*/ 25 w 32"/>
                <a:gd name="T53" fmla="*/ 17 h 25"/>
                <a:gd name="T54" fmla="*/ 24 w 32"/>
                <a:gd name="T55" fmla="*/ 15 h 25"/>
                <a:gd name="T56" fmla="*/ 24 w 32"/>
                <a:gd name="T57" fmla="*/ 15 h 25"/>
                <a:gd name="T58" fmla="*/ 23 w 32"/>
                <a:gd name="T59" fmla="*/ 12 h 25"/>
                <a:gd name="T60" fmla="*/ 22 w 32"/>
                <a:gd name="T61" fmla="*/ 15 h 25"/>
                <a:gd name="T62" fmla="*/ 15 w 32"/>
                <a:gd name="T63" fmla="*/ 13 h 25"/>
                <a:gd name="T64" fmla="*/ 27 w 32"/>
                <a:gd name="T65" fmla="*/ 11 h 25"/>
                <a:gd name="T66" fmla="*/ 28 w 32"/>
                <a:gd name="T67" fmla="*/ 14 h 25"/>
                <a:gd name="T68" fmla="*/ 28 w 32"/>
                <a:gd name="T69" fmla="*/ 14 h 25"/>
                <a:gd name="T70" fmla="*/ 19 w 32"/>
                <a:gd name="T71" fmla="*/ 10 h 25"/>
                <a:gd name="T72" fmla="*/ 19 w 32"/>
                <a:gd name="T73" fmla="*/ 12 h 25"/>
                <a:gd name="T74" fmla="*/ 19 w 32"/>
                <a:gd name="T75" fmla="*/ 12 h 25"/>
                <a:gd name="T76" fmla="*/ 17 w 32"/>
                <a:gd name="T77" fmla="*/ 13 h 25"/>
                <a:gd name="T78" fmla="*/ 19 w 32"/>
                <a:gd name="T79" fmla="*/ 11 h 25"/>
                <a:gd name="T80" fmla="*/ 19 w 32"/>
                <a:gd name="T81" fmla="*/ 10 h 25"/>
                <a:gd name="T82" fmla="*/ 19 w 32"/>
                <a:gd name="T83" fmla="*/ 10 h 25"/>
                <a:gd name="T84" fmla="*/ 20 w 32"/>
                <a:gd name="T85" fmla="*/ 8 h 25"/>
                <a:gd name="T86" fmla="*/ 19 w 32"/>
                <a:gd name="T87" fmla="*/ 9 h 25"/>
                <a:gd name="T88" fmla="*/ 19 w 32"/>
                <a:gd name="T89" fmla="*/ 9 h 25"/>
                <a:gd name="T90" fmla="*/ 23 w 32"/>
                <a:gd name="T91" fmla="*/ 8 h 25"/>
                <a:gd name="T92" fmla="*/ 21 w 32"/>
                <a:gd name="T93" fmla="*/ 8 h 25"/>
                <a:gd name="T94" fmla="*/ 21 w 32"/>
                <a:gd name="T95" fmla="*/ 8 h 25"/>
                <a:gd name="T96" fmla="*/ 21 w 32"/>
                <a:gd name="T97" fmla="*/ 8 h 25"/>
                <a:gd name="T98" fmla="*/ 21 w 32"/>
                <a:gd name="T99" fmla="*/ 8 h 25"/>
                <a:gd name="T100" fmla="*/ 21 w 32"/>
                <a:gd name="T101" fmla="*/ 8 h 25"/>
                <a:gd name="T102" fmla="*/ 21 w 32"/>
                <a:gd name="T103" fmla="*/ 8 h 25"/>
                <a:gd name="T104" fmla="*/ 8 w 32"/>
                <a:gd name="T105" fmla="*/ 7 h 25"/>
                <a:gd name="T106" fmla="*/ 8 w 32"/>
                <a:gd name="T107" fmla="*/ 7 h 25"/>
                <a:gd name="T108" fmla="*/ 10 w 32"/>
                <a:gd name="T109" fmla="*/ 5 h 25"/>
                <a:gd name="T110" fmla="*/ 8 w 32"/>
                <a:gd name="T111" fmla="*/ 7 h 25"/>
                <a:gd name="T112" fmla="*/ 18 w 32"/>
                <a:gd name="T113" fmla="*/ 7 h 25"/>
                <a:gd name="T114" fmla="*/ 16 w 32"/>
                <a:gd name="T115" fmla="*/ 5 h 25"/>
                <a:gd name="T116" fmla="*/ 14 w 32"/>
                <a:gd name="T117" fmla="*/ 4 h 25"/>
                <a:gd name="T118" fmla="*/ 16 w 32"/>
                <a:gd name="T119" fmla="*/ 5 h 25"/>
                <a:gd name="T120" fmla="*/ 13 w 32"/>
                <a:gd name="T121" fmla="*/ 4 h 25"/>
                <a:gd name="T122" fmla="*/ 13 w 32"/>
                <a:gd name="T12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5">
                  <a:moveTo>
                    <a:pt x="15" y="13"/>
                  </a:moveTo>
                  <a:cubicBezTo>
                    <a:pt x="15" y="13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1" y="7"/>
                    <a:pt x="32" y="13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2" y="14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28" y="14"/>
                  </a:moveTo>
                  <a:cubicBezTo>
                    <a:pt x="28" y="13"/>
                    <a:pt x="28" y="12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19" y="9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2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16" y="5"/>
                  </a:moveTo>
                  <a:cubicBezTo>
                    <a:pt x="17" y="6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5"/>
                    <a:pt x="16" y="5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1370" y="1519"/>
              <a:ext cx="140" cy="120"/>
            </a:xfrm>
            <a:custGeom>
              <a:avLst/>
              <a:gdLst>
                <a:gd name="T0" fmla="*/ 3 w 35"/>
                <a:gd name="T1" fmla="*/ 14 h 30"/>
                <a:gd name="T2" fmla="*/ 0 w 35"/>
                <a:gd name="T3" fmla="*/ 8 h 30"/>
                <a:gd name="T4" fmla="*/ 0 w 35"/>
                <a:gd name="T5" fmla="*/ 8 h 30"/>
                <a:gd name="T6" fmla="*/ 9 w 35"/>
                <a:gd name="T7" fmla="*/ 1 h 30"/>
                <a:gd name="T8" fmla="*/ 9 w 35"/>
                <a:gd name="T9" fmla="*/ 1 h 30"/>
                <a:gd name="T10" fmla="*/ 17 w 35"/>
                <a:gd name="T11" fmla="*/ 0 h 30"/>
                <a:gd name="T12" fmla="*/ 17 w 35"/>
                <a:gd name="T13" fmla="*/ 0 h 30"/>
                <a:gd name="T14" fmla="*/ 17 w 35"/>
                <a:gd name="T15" fmla="*/ 0 h 30"/>
                <a:gd name="T16" fmla="*/ 17 w 35"/>
                <a:gd name="T17" fmla="*/ 4 h 30"/>
                <a:gd name="T18" fmla="*/ 12 w 35"/>
                <a:gd name="T19" fmla="*/ 4 h 30"/>
                <a:gd name="T20" fmla="*/ 12 w 35"/>
                <a:gd name="T21" fmla="*/ 4 h 30"/>
                <a:gd name="T22" fmla="*/ 5 w 35"/>
                <a:gd name="T23" fmla="*/ 7 h 30"/>
                <a:gd name="T24" fmla="*/ 5 w 35"/>
                <a:gd name="T25" fmla="*/ 7 h 30"/>
                <a:gd name="T26" fmla="*/ 4 w 35"/>
                <a:gd name="T27" fmla="*/ 8 h 30"/>
                <a:gd name="T28" fmla="*/ 4 w 35"/>
                <a:gd name="T29" fmla="*/ 8 h 30"/>
                <a:gd name="T30" fmla="*/ 6 w 35"/>
                <a:gd name="T31" fmla="*/ 11 h 30"/>
                <a:gd name="T32" fmla="*/ 6 w 35"/>
                <a:gd name="T33" fmla="*/ 11 h 30"/>
                <a:gd name="T34" fmla="*/ 35 w 35"/>
                <a:gd name="T35" fmla="*/ 27 h 30"/>
                <a:gd name="T36" fmla="*/ 35 w 35"/>
                <a:gd name="T37" fmla="*/ 27 h 30"/>
                <a:gd name="T38" fmla="*/ 34 w 35"/>
                <a:gd name="T39" fmla="*/ 30 h 30"/>
                <a:gd name="T40" fmla="*/ 3 w 35"/>
                <a:gd name="T4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0">
                  <a:moveTo>
                    <a:pt x="3" y="14"/>
                  </a:moveTo>
                  <a:cubicBezTo>
                    <a:pt x="1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7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4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6" y="20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15" y="2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 noEditPoints="1"/>
            </p:cNvSpPr>
            <p:nvPr/>
          </p:nvSpPr>
          <p:spPr bwMode="auto">
            <a:xfrm>
              <a:off x="1362" y="1507"/>
              <a:ext cx="160" cy="144"/>
            </a:xfrm>
            <a:custGeom>
              <a:avLst/>
              <a:gdLst>
                <a:gd name="T0" fmla="*/ 35 w 40"/>
                <a:gd name="T1" fmla="*/ 35 h 36"/>
                <a:gd name="T2" fmla="*/ 34 w 40"/>
                <a:gd name="T3" fmla="*/ 35 h 36"/>
                <a:gd name="T4" fmla="*/ 32 w 40"/>
                <a:gd name="T5" fmla="*/ 34 h 36"/>
                <a:gd name="T6" fmla="*/ 24 w 40"/>
                <a:gd name="T7" fmla="*/ 31 h 36"/>
                <a:gd name="T8" fmla="*/ 4 w 40"/>
                <a:gd name="T9" fmla="*/ 19 h 36"/>
                <a:gd name="T10" fmla="*/ 4 w 40"/>
                <a:gd name="T11" fmla="*/ 19 h 36"/>
                <a:gd name="T12" fmla="*/ 0 w 40"/>
                <a:gd name="T13" fmla="*/ 11 h 36"/>
                <a:gd name="T14" fmla="*/ 10 w 40"/>
                <a:gd name="T15" fmla="*/ 2 h 36"/>
                <a:gd name="T16" fmla="*/ 18 w 40"/>
                <a:gd name="T17" fmla="*/ 1 h 36"/>
                <a:gd name="T18" fmla="*/ 21 w 40"/>
                <a:gd name="T19" fmla="*/ 3 h 36"/>
                <a:gd name="T20" fmla="*/ 20 w 40"/>
                <a:gd name="T21" fmla="*/ 8 h 36"/>
                <a:gd name="T22" fmla="*/ 20 w 40"/>
                <a:gd name="T23" fmla="*/ 9 h 36"/>
                <a:gd name="T24" fmla="*/ 19 w 40"/>
                <a:gd name="T25" fmla="*/ 9 h 36"/>
                <a:gd name="T26" fmla="*/ 19 w 40"/>
                <a:gd name="T27" fmla="*/ 9 h 36"/>
                <a:gd name="T28" fmla="*/ 19 w 40"/>
                <a:gd name="T29" fmla="*/ 9 h 36"/>
                <a:gd name="T30" fmla="*/ 19 w 40"/>
                <a:gd name="T31" fmla="*/ 9 h 36"/>
                <a:gd name="T32" fmla="*/ 18 w 40"/>
                <a:gd name="T33" fmla="*/ 9 h 36"/>
                <a:gd name="T34" fmla="*/ 15 w 40"/>
                <a:gd name="T35" fmla="*/ 9 h 36"/>
                <a:gd name="T36" fmla="*/ 8 w 40"/>
                <a:gd name="T37" fmla="*/ 11 h 36"/>
                <a:gd name="T38" fmla="*/ 8 w 40"/>
                <a:gd name="T39" fmla="*/ 11 h 36"/>
                <a:gd name="T40" fmla="*/ 9 w 40"/>
                <a:gd name="T41" fmla="*/ 13 h 36"/>
                <a:gd name="T42" fmla="*/ 38 w 40"/>
                <a:gd name="T43" fmla="*/ 28 h 36"/>
                <a:gd name="T44" fmla="*/ 40 w 40"/>
                <a:gd name="T45" fmla="*/ 28 h 36"/>
                <a:gd name="T46" fmla="*/ 35 w 40"/>
                <a:gd name="T47" fmla="*/ 35 h 36"/>
                <a:gd name="T48" fmla="*/ 33 w 40"/>
                <a:gd name="T49" fmla="*/ 30 h 36"/>
                <a:gd name="T50" fmla="*/ 26 w 40"/>
                <a:gd name="T51" fmla="*/ 27 h 36"/>
                <a:gd name="T52" fmla="*/ 20 w 40"/>
                <a:gd name="T53" fmla="*/ 24 h 36"/>
                <a:gd name="T54" fmla="*/ 35 w 40"/>
                <a:gd name="T55" fmla="*/ 31 h 36"/>
                <a:gd name="T56" fmla="*/ 5 w 40"/>
                <a:gd name="T57" fmla="*/ 14 h 36"/>
                <a:gd name="T58" fmla="*/ 6 w 40"/>
                <a:gd name="T59" fmla="*/ 16 h 36"/>
                <a:gd name="T60" fmla="*/ 4 w 40"/>
                <a:gd name="T61" fmla="*/ 12 h 36"/>
                <a:gd name="T62" fmla="*/ 4 w 40"/>
                <a:gd name="T63" fmla="*/ 12 h 36"/>
                <a:gd name="T64" fmla="*/ 4 w 40"/>
                <a:gd name="T65" fmla="*/ 12 h 36"/>
                <a:gd name="T66" fmla="*/ 4 w 40"/>
                <a:gd name="T67" fmla="*/ 11 h 36"/>
                <a:gd name="T68" fmla="*/ 6 w 40"/>
                <a:gd name="T69" fmla="*/ 8 h 36"/>
                <a:gd name="T70" fmla="*/ 8 w 40"/>
                <a:gd name="T71" fmla="*/ 7 h 36"/>
                <a:gd name="T72" fmla="*/ 4 w 40"/>
                <a:gd name="T73" fmla="*/ 11 h 36"/>
                <a:gd name="T74" fmla="*/ 11 w 40"/>
                <a:gd name="T75" fmla="*/ 6 h 36"/>
                <a:gd name="T76" fmla="*/ 14 w 40"/>
                <a:gd name="T77" fmla="*/ 5 h 36"/>
                <a:gd name="T78" fmla="*/ 17 w 40"/>
                <a:gd name="T79" fmla="*/ 5 h 36"/>
                <a:gd name="T80" fmla="*/ 17 w 40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" h="36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3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3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8" y="28"/>
                    <a:pt x="10" y="24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7"/>
                    <a:pt x="0" y="1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7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4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2" y="10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8" y="20"/>
                    <a:pt x="35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31"/>
                  </a:move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0"/>
                    <a:pt x="29" y="28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6"/>
                    <a:pt x="22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27"/>
                    <a:pt x="32" y="30"/>
                    <a:pt x="35" y="31"/>
                  </a:cubicBezTo>
                  <a:close/>
                  <a:moveTo>
                    <a:pt x="6" y="16"/>
                  </a:moveTo>
                  <a:cubicBezTo>
                    <a:pt x="6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6" y="15"/>
                    <a:pt x="6" y="16"/>
                  </a:cubicBezTo>
                  <a:close/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8"/>
                    <a:pt x="4" y="9"/>
                    <a:pt x="4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3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1490" y="1519"/>
              <a:ext cx="60" cy="96"/>
            </a:xfrm>
            <a:custGeom>
              <a:avLst/>
              <a:gdLst>
                <a:gd name="T0" fmla="*/ 3 w 15"/>
                <a:gd name="T1" fmla="*/ 12 h 24"/>
                <a:gd name="T2" fmla="*/ 0 w 15"/>
                <a:gd name="T3" fmla="*/ 6 h 24"/>
                <a:gd name="T4" fmla="*/ 0 w 15"/>
                <a:gd name="T5" fmla="*/ 6 h 24"/>
                <a:gd name="T6" fmla="*/ 5 w 15"/>
                <a:gd name="T7" fmla="*/ 0 h 24"/>
                <a:gd name="T8" fmla="*/ 5 w 15"/>
                <a:gd name="T9" fmla="*/ 0 h 24"/>
                <a:gd name="T10" fmla="*/ 11 w 15"/>
                <a:gd name="T11" fmla="*/ 0 h 24"/>
                <a:gd name="T12" fmla="*/ 11 w 15"/>
                <a:gd name="T13" fmla="*/ 0 h 24"/>
                <a:gd name="T14" fmla="*/ 13 w 15"/>
                <a:gd name="T15" fmla="*/ 0 h 24"/>
                <a:gd name="T16" fmla="*/ 13 w 15"/>
                <a:gd name="T17" fmla="*/ 0 h 24"/>
                <a:gd name="T18" fmla="*/ 12 w 15"/>
                <a:gd name="T19" fmla="*/ 4 h 24"/>
                <a:gd name="T20" fmla="*/ 11 w 15"/>
                <a:gd name="T21" fmla="*/ 4 h 24"/>
                <a:gd name="T22" fmla="*/ 11 w 15"/>
                <a:gd name="T23" fmla="*/ 4 h 24"/>
                <a:gd name="T24" fmla="*/ 6 w 15"/>
                <a:gd name="T25" fmla="*/ 4 h 24"/>
                <a:gd name="T26" fmla="*/ 6 w 15"/>
                <a:gd name="T27" fmla="*/ 4 h 24"/>
                <a:gd name="T28" fmla="*/ 4 w 15"/>
                <a:gd name="T29" fmla="*/ 6 h 24"/>
                <a:gd name="T30" fmla="*/ 4 w 15"/>
                <a:gd name="T31" fmla="*/ 6 h 24"/>
                <a:gd name="T32" fmla="*/ 6 w 15"/>
                <a:gd name="T33" fmla="*/ 10 h 24"/>
                <a:gd name="T34" fmla="*/ 6 w 15"/>
                <a:gd name="T35" fmla="*/ 10 h 24"/>
                <a:gd name="T36" fmla="*/ 13 w 15"/>
                <a:gd name="T37" fmla="*/ 18 h 24"/>
                <a:gd name="T38" fmla="*/ 13 w 15"/>
                <a:gd name="T39" fmla="*/ 18 h 24"/>
                <a:gd name="T40" fmla="*/ 15 w 15"/>
                <a:gd name="T41" fmla="*/ 20 h 24"/>
                <a:gd name="T42" fmla="*/ 15 w 15"/>
                <a:gd name="T43" fmla="*/ 20 h 24"/>
                <a:gd name="T44" fmla="*/ 15 w 15"/>
                <a:gd name="T45" fmla="*/ 20 h 24"/>
                <a:gd name="T46" fmla="*/ 15 w 15"/>
                <a:gd name="T47" fmla="*/ 20 h 24"/>
                <a:gd name="T48" fmla="*/ 15 w 15"/>
                <a:gd name="T49" fmla="*/ 21 h 24"/>
                <a:gd name="T50" fmla="*/ 15 w 15"/>
                <a:gd name="T51" fmla="*/ 24 h 24"/>
                <a:gd name="T52" fmla="*/ 3 w 15"/>
                <a:gd name="T5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4">
                  <a:moveTo>
                    <a:pt x="3" y="12"/>
                  </a:move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8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4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1" y="23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>
              <a:spLocks noEditPoints="1"/>
            </p:cNvSpPr>
            <p:nvPr/>
          </p:nvSpPr>
          <p:spPr bwMode="auto">
            <a:xfrm>
              <a:off x="1482" y="1511"/>
              <a:ext cx="80" cy="112"/>
            </a:xfrm>
            <a:custGeom>
              <a:avLst/>
              <a:gdLst>
                <a:gd name="T0" fmla="*/ 3 w 20"/>
                <a:gd name="T1" fmla="*/ 15 h 28"/>
                <a:gd name="T2" fmla="*/ 5 w 20"/>
                <a:gd name="T3" fmla="*/ 14 h 28"/>
                <a:gd name="T4" fmla="*/ 0 w 20"/>
                <a:gd name="T5" fmla="*/ 8 h 28"/>
                <a:gd name="T6" fmla="*/ 0 w 20"/>
                <a:gd name="T7" fmla="*/ 8 h 28"/>
                <a:gd name="T8" fmla="*/ 6 w 20"/>
                <a:gd name="T9" fmla="*/ 0 h 28"/>
                <a:gd name="T10" fmla="*/ 13 w 20"/>
                <a:gd name="T11" fmla="*/ 0 h 28"/>
                <a:gd name="T12" fmla="*/ 15 w 20"/>
                <a:gd name="T13" fmla="*/ 0 h 28"/>
                <a:gd name="T14" fmla="*/ 15 w 20"/>
                <a:gd name="T15" fmla="*/ 0 h 28"/>
                <a:gd name="T16" fmla="*/ 16 w 20"/>
                <a:gd name="T17" fmla="*/ 8 h 28"/>
                <a:gd name="T18" fmla="*/ 13 w 20"/>
                <a:gd name="T19" fmla="*/ 8 h 28"/>
                <a:gd name="T20" fmla="*/ 13 w 20"/>
                <a:gd name="T21" fmla="*/ 8 h 28"/>
                <a:gd name="T22" fmla="*/ 9 w 20"/>
                <a:gd name="T23" fmla="*/ 8 h 28"/>
                <a:gd name="T24" fmla="*/ 8 w 20"/>
                <a:gd name="T25" fmla="*/ 8 h 28"/>
                <a:gd name="T26" fmla="*/ 9 w 20"/>
                <a:gd name="T27" fmla="*/ 8 h 28"/>
                <a:gd name="T28" fmla="*/ 10 w 20"/>
                <a:gd name="T29" fmla="*/ 10 h 28"/>
                <a:gd name="T30" fmla="*/ 17 w 20"/>
                <a:gd name="T31" fmla="*/ 19 h 28"/>
                <a:gd name="T32" fmla="*/ 18 w 20"/>
                <a:gd name="T33" fmla="*/ 20 h 28"/>
                <a:gd name="T34" fmla="*/ 19 w 20"/>
                <a:gd name="T35" fmla="*/ 22 h 28"/>
                <a:gd name="T36" fmla="*/ 18 w 20"/>
                <a:gd name="T37" fmla="*/ 28 h 28"/>
                <a:gd name="T38" fmla="*/ 15 w 20"/>
                <a:gd name="T39" fmla="*/ 22 h 28"/>
                <a:gd name="T40" fmla="*/ 14 w 20"/>
                <a:gd name="T41" fmla="*/ 21 h 28"/>
                <a:gd name="T42" fmla="*/ 13 w 20"/>
                <a:gd name="T43" fmla="*/ 21 h 28"/>
                <a:gd name="T44" fmla="*/ 15 w 20"/>
                <a:gd name="T45" fmla="*/ 22 h 28"/>
                <a:gd name="T46" fmla="*/ 6 w 20"/>
                <a:gd name="T47" fmla="*/ 12 h 28"/>
                <a:gd name="T48" fmla="*/ 7 w 20"/>
                <a:gd name="T49" fmla="*/ 13 h 28"/>
                <a:gd name="T50" fmla="*/ 4 w 20"/>
                <a:gd name="T51" fmla="*/ 7 h 28"/>
                <a:gd name="T52" fmla="*/ 4 w 20"/>
                <a:gd name="T53" fmla="*/ 8 h 28"/>
                <a:gd name="T54" fmla="*/ 4 w 20"/>
                <a:gd name="T55" fmla="*/ 8 h 28"/>
                <a:gd name="T56" fmla="*/ 6 w 20"/>
                <a:gd name="T57" fmla="*/ 5 h 28"/>
                <a:gd name="T58" fmla="*/ 4 w 20"/>
                <a:gd name="T59" fmla="*/ 7 h 28"/>
                <a:gd name="T60" fmla="*/ 7 w 20"/>
                <a:gd name="T61" fmla="*/ 4 h 28"/>
                <a:gd name="T62" fmla="*/ 7 w 20"/>
                <a:gd name="T63" fmla="*/ 4 h 28"/>
                <a:gd name="T64" fmla="*/ 8 w 20"/>
                <a:gd name="T65" fmla="*/ 4 h 28"/>
                <a:gd name="T66" fmla="*/ 7 w 20"/>
                <a:gd name="T6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8">
                  <a:moveTo>
                    <a:pt x="16" y="27"/>
                  </a:moveTo>
                  <a:cubicBezTo>
                    <a:pt x="14" y="27"/>
                    <a:pt x="11" y="2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3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5"/>
                    <a:pt x="15" y="17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6" y="27"/>
                    <a:pt x="16" y="27"/>
                    <a:pt x="16" y="27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5" y="22"/>
                    <a:pt x="15" y="22"/>
                  </a:cubicBezTo>
                  <a:close/>
                  <a:moveTo>
                    <a:pt x="7" y="13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3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5" y="6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4" y="7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1662" y="2025"/>
              <a:ext cx="16" cy="28"/>
            </a:xfrm>
            <a:custGeom>
              <a:avLst/>
              <a:gdLst>
                <a:gd name="T0" fmla="*/ 0 w 16"/>
                <a:gd name="T1" fmla="*/ 28 h 28"/>
                <a:gd name="T2" fmla="*/ 0 w 16"/>
                <a:gd name="T3" fmla="*/ 0 h 28"/>
                <a:gd name="T4" fmla="*/ 16 w 16"/>
                <a:gd name="T5" fmla="*/ 0 h 28"/>
                <a:gd name="T6" fmla="*/ 16 w 16"/>
                <a:gd name="T7" fmla="*/ 28 h 28"/>
                <a:gd name="T8" fmla="*/ 0 w 16"/>
                <a:gd name="T9" fmla="*/ 28 h 28"/>
                <a:gd name="T10" fmla="*/ 0 w 1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1"/>
            <p:cNvSpPr>
              <a:spLocks noEditPoints="1"/>
            </p:cNvSpPr>
            <p:nvPr/>
          </p:nvSpPr>
          <p:spPr bwMode="auto">
            <a:xfrm>
              <a:off x="1654" y="2017"/>
              <a:ext cx="32" cy="44"/>
            </a:xfrm>
            <a:custGeom>
              <a:avLst/>
              <a:gdLst>
                <a:gd name="T0" fmla="*/ 24 w 32"/>
                <a:gd name="T1" fmla="*/ 44 h 44"/>
                <a:gd name="T2" fmla="*/ 8 w 32"/>
                <a:gd name="T3" fmla="*/ 44 h 44"/>
                <a:gd name="T4" fmla="*/ 8 w 32"/>
                <a:gd name="T5" fmla="*/ 36 h 44"/>
                <a:gd name="T6" fmla="*/ 16 w 32"/>
                <a:gd name="T7" fmla="*/ 36 h 44"/>
                <a:gd name="T8" fmla="*/ 8 w 32"/>
                <a:gd name="T9" fmla="*/ 36 h 44"/>
                <a:gd name="T10" fmla="*/ 8 w 32"/>
                <a:gd name="T11" fmla="*/ 44 h 44"/>
                <a:gd name="T12" fmla="*/ 0 w 32"/>
                <a:gd name="T13" fmla="*/ 44 h 44"/>
                <a:gd name="T14" fmla="*/ 0 w 32"/>
                <a:gd name="T15" fmla="*/ 0 h 44"/>
                <a:gd name="T16" fmla="*/ 32 w 32"/>
                <a:gd name="T17" fmla="*/ 0 h 44"/>
                <a:gd name="T18" fmla="*/ 32 w 32"/>
                <a:gd name="T19" fmla="*/ 44 h 44"/>
                <a:gd name="T20" fmla="*/ 24 w 32"/>
                <a:gd name="T21" fmla="*/ 44 h 44"/>
                <a:gd name="T22" fmla="*/ 24 w 32"/>
                <a:gd name="T23" fmla="*/ 44 h 44"/>
                <a:gd name="T24" fmla="*/ 16 w 32"/>
                <a:gd name="T25" fmla="*/ 28 h 44"/>
                <a:gd name="T26" fmla="*/ 16 w 32"/>
                <a:gd name="T27" fmla="*/ 16 h 44"/>
                <a:gd name="T28" fmla="*/ 16 w 32"/>
                <a:gd name="T29" fmla="*/ 28 h 44"/>
                <a:gd name="T30" fmla="*/ 16 w 32"/>
                <a:gd name="T3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4">
                  <a:moveTo>
                    <a:pt x="24" y="44"/>
                  </a:moveTo>
                  <a:lnTo>
                    <a:pt x="8" y="44"/>
                  </a:lnTo>
                  <a:lnTo>
                    <a:pt x="8" y="36"/>
                  </a:lnTo>
                  <a:lnTo>
                    <a:pt x="16" y="36"/>
                  </a:lnTo>
                  <a:lnTo>
                    <a:pt x="8" y="36"/>
                  </a:lnTo>
                  <a:lnTo>
                    <a:pt x="8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4"/>
                  </a:lnTo>
                  <a:close/>
                  <a:moveTo>
                    <a:pt x="16" y="28"/>
                  </a:moveTo>
                  <a:lnTo>
                    <a:pt x="16" y="16"/>
                  </a:lnTo>
                  <a:lnTo>
                    <a:pt x="16" y="28"/>
                  </a:lnTo>
                  <a:lnTo>
                    <a:pt x="1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2"/>
            <p:cNvSpPr/>
            <p:nvPr/>
          </p:nvSpPr>
          <p:spPr bwMode="auto">
            <a:xfrm>
              <a:off x="1542" y="2045"/>
              <a:ext cx="387" cy="522"/>
            </a:xfrm>
            <a:custGeom>
              <a:avLst/>
              <a:gdLst>
                <a:gd name="T0" fmla="*/ 0 w 97"/>
                <a:gd name="T1" fmla="*/ 65 h 131"/>
                <a:gd name="T2" fmla="*/ 7 w 97"/>
                <a:gd name="T3" fmla="*/ 22 h 131"/>
                <a:gd name="T4" fmla="*/ 7 w 97"/>
                <a:gd name="T5" fmla="*/ 22 h 131"/>
                <a:gd name="T6" fmla="*/ 32 w 97"/>
                <a:gd name="T7" fmla="*/ 0 h 131"/>
                <a:gd name="T8" fmla="*/ 32 w 97"/>
                <a:gd name="T9" fmla="*/ 0 h 131"/>
                <a:gd name="T10" fmla="*/ 95 w 97"/>
                <a:gd name="T11" fmla="*/ 54 h 131"/>
                <a:gd name="T12" fmla="*/ 95 w 97"/>
                <a:gd name="T13" fmla="*/ 54 h 131"/>
                <a:gd name="T14" fmla="*/ 93 w 97"/>
                <a:gd name="T15" fmla="*/ 54 h 131"/>
                <a:gd name="T16" fmla="*/ 91 w 97"/>
                <a:gd name="T17" fmla="*/ 55 h 131"/>
                <a:gd name="T18" fmla="*/ 32 w 97"/>
                <a:gd name="T19" fmla="*/ 4 h 131"/>
                <a:gd name="T20" fmla="*/ 32 w 97"/>
                <a:gd name="T21" fmla="*/ 4 h 131"/>
                <a:gd name="T22" fmla="*/ 10 w 97"/>
                <a:gd name="T23" fmla="*/ 23 h 131"/>
                <a:gd name="T24" fmla="*/ 10 w 97"/>
                <a:gd name="T25" fmla="*/ 23 h 131"/>
                <a:gd name="T26" fmla="*/ 4 w 97"/>
                <a:gd name="T27" fmla="*/ 65 h 131"/>
                <a:gd name="T28" fmla="*/ 4 w 97"/>
                <a:gd name="T29" fmla="*/ 65 h 131"/>
                <a:gd name="T30" fmla="*/ 24 w 97"/>
                <a:gd name="T31" fmla="*/ 107 h 131"/>
                <a:gd name="T32" fmla="*/ 24 w 97"/>
                <a:gd name="T33" fmla="*/ 107 h 131"/>
                <a:gd name="T34" fmla="*/ 59 w 97"/>
                <a:gd name="T35" fmla="*/ 127 h 131"/>
                <a:gd name="T36" fmla="*/ 59 w 97"/>
                <a:gd name="T37" fmla="*/ 127 h 131"/>
                <a:gd name="T38" fmla="*/ 83 w 97"/>
                <a:gd name="T39" fmla="*/ 109 h 131"/>
                <a:gd name="T40" fmla="*/ 83 w 97"/>
                <a:gd name="T41" fmla="*/ 109 h 131"/>
                <a:gd name="T42" fmla="*/ 93 w 97"/>
                <a:gd name="T43" fmla="*/ 71 h 131"/>
                <a:gd name="T44" fmla="*/ 93 w 97"/>
                <a:gd name="T45" fmla="*/ 71 h 131"/>
                <a:gd name="T46" fmla="*/ 91 w 97"/>
                <a:gd name="T47" fmla="*/ 55 h 131"/>
                <a:gd name="T48" fmla="*/ 91 w 97"/>
                <a:gd name="T49" fmla="*/ 55 h 131"/>
                <a:gd name="T50" fmla="*/ 93 w 97"/>
                <a:gd name="T51" fmla="*/ 54 h 131"/>
                <a:gd name="T52" fmla="*/ 95 w 97"/>
                <a:gd name="T53" fmla="*/ 54 h 131"/>
                <a:gd name="T54" fmla="*/ 97 w 97"/>
                <a:gd name="T55" fmla="*/ 71 h 131"/>
                <a:gd name="T56" fmla="*/ 97 w 97"/>
                <a:gd name="T57" fmla="*/ 71 h 131"/>
                <a:gd name="T58" fmla="*/ 59 w 97"/>
                <a:gd name="T59" fmla="*/ 131 h 131"/>
                <a:gd name="T60" fmla="*/ 59 w 97"/>
                <a:gd name="T61" fmla="*/ 131 h 131"/>
                <a:gd name="T62" fmla="*/ 0 w 97"/>
                <a:gd name="T6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131">
                  <a:moveTo>
                    <a:pt x="0" y="65"/>
                  </a:moveTo>
                  <a:cubicBezTo>
                    <a:pt x="0" y="50"/>
                    <a:pt x="2" y="34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9"/>
                    <a:pt x="20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6" y="0"/>
                    <a:pt x="85" y="24"/>
                    <a:pt x="95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2" y="27"/>
                    <a:pt x="5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2" y="4"/>
                    <a:pt x="15" y="11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35"/>
                    <a:pt x="4" y="50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80"/>
                    <a:pt x="12" y="95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35" y="119"/>
                    <a:pt x="4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8" y="127"/>
                    <a:pt x="76" y="120"/>
                    <a:pt x="83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9" y="98"/>
                    <a:pt x="93" y="84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65"/>
                    <a:pt x="92" y="60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6" y="59"/>
                    <a:pt x="97" y="65"/>
                    <a:pt x="97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99"/>
                    <a:pt x="80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35" y="130"/>
                    <a:pt x="0" y="97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3"/>
            <p:cNvSpPr>
              <a:spLocks noEditPoints="1"/>
            </p:cNvSpPr>
            <p:nvPr/>
          </p:nvSpPr>
          <p:spPr bwMode="auto">
            <a:xfrm>
              <a:off x="1534" y="2037"/>
              <a:ext cx="403" cy="538"/>
            </a:xfrm>
            <a:custGeom>
              <a:avLst/>
              <a:gdLst>
                <a:gd name="T0" fmla="*/ 2 w 101"/>
                <a:gd name="T1" fmla="*/ 67 h 135"/>
                <a:gd name="T2" fmla="*/ 7 w 101"/>
                <a:gd name="T3" fmla="*/ 23 h 135"/>
                <a:gd name="T4" fmla="*/ 34 w 101"/>
                <a:gd name="T5" fmla="*/ 0 h 135"/>
                <a:gd name="T6" fmla="*/ 34 w 101"/>
                <a:gd name="T7" fmla="*/ 0 h 135"/>
                <a:gd name="T8" fmla="*/ 34 w 101"/>
                <a:gd name="T9" fmla="*/ 0 h 135"/>
                <a:gd name="T10" fmla="*/ 98 w 101"/>
                <a:gd name="T11" fmla="*/ 53 h 135"/>
                <a:gd name="T12" fmla="*/ 98 w 101"/>
                <a:gd name="T13" fmla="*/ 55 h 135"/>
                <a:gd name="T14" fmla="*/ 99 w 101"/>
                <a:gd name="T15" fmla="*/ 55 h 135"/>
                <a:gd name="T16" fmla="*/ 99 w 101"/>
                <a:gd name="T17" fmla="*/ 57 h 135"/>
                <a:gd name="T18" fmla="*/ 101 w 101"/>
                <a:gd name="T19" fmla="*/ 73 h 135"/>
                <a:gd name="T20" fmla="*/ 61 w 101"/>
                <a:gd name="T21" fmla="*/ 135 h 135"/>
                <a:gd name="T22" fmla="*/ 61 w 101"/>
                <a:gd name="T23" fmla="*/ 131 h 135"/>
                <a:gd name="T24" fmla="*/ 93 w 101"/>
                <a:gd name="T25" fmla="*/ 97 h 135"/>
                <a:gd name="T26" fmla="*/ 86 w 101"/>
                <a:gd name="T27" fmla="*/ 112 h 135"/>
                <a:gd name="T28" fmla="*/ 62 w 101"/>
                <a:gd name="T29" fmla="*/ 131 h 135"/>
                <a:gd name="T30" fmla="*/ 61 w 101"/>
                <a:gd name="T31" fmla="*/ 131 h 135"/>
                <a:gd name="T32" fmla="*/ 61 w 101"/>
                <a:gd name="T33" fmla="*/ 131 h 135"/>
                <a:gd name="T34" fmla="*/ 61 w 101"/>
                <a:gd name="T35" fmla="*/ 131 h 135"/>
                <a:gd name="T36" fmla="*/ 24 w 101"/>
                <a:gd name="T37" fmla="*/ 110 h 135"/>
                <a:gd name="T38" fmla="*/ 14 w 101"/>
                <a:gd name="T39" fmla="*/ 97 h 135"/>
                <a:gd name="T40" fmla="*/ 61 w 101"/>
                <a:gd name="T41" fmla="*/ 131 h 135"/>
                <a:gd name="T42" fmla="*/ 61 w 101"/>
                <a:gd name="T43" fmla="*/ 127 h 135"/>
                <a:gd name="T44" fmla="*/ 62 w 101"/>
                <a:gd name="T45" fmla="*/ 127 h 135"/>
                <a:gd name="T46" fmla="*/ 83 w 101"/>
                <a:gd name="T47" fmla="*/ 110 h 135"/>
                <a:gd name="T48" fmla="*/ 93 w 101"/>
                <a:gd name="T49" fmla="*/ 73 h 135"/>
                <a:gd name="T50" fmla="*/ 93 w 101"/>
                <a:gd name="T51" fmla="*/ 73 h 135"/>
                <a:gd name="T52" fmla="*/ 91 w 101"/>
                <a:gd name="T53" fmla="*/ 58 h 135"/>
                <a:gd name="T54" fmla="*/ 91 w 101"/>
                <a:gd name="T55" fmla="*/ 57 h 135"/>
                <a:gd name="T56" fmla="*/ 34 w 101"/>
                <a:gd name="T57" fmla="*/ 8 h 135"/>
                <a:gd name="T58" fmla="*/ 34 w 101"/>
                <a:gd name="T59" fmla="*/ 8 h 135"/>
                <a:gd name="T60" fmla="*/ 14 w 101"/>
                <a:gd name="T61" fmla="*/ 26 h 135"/>
                <a:gd name="T62" fmla="*/ 8 w 101"/>
                <a:gd name="T63" fmla="*/ 67 h 135"/>
                <a:gd name="T64" fmla="*/ 8 w 101"/>
                <a:gd name="T65" fmla="*/ 68 h 135"/>
                <a:gd name="T66" fmla="*/ 27 w 101"/>
                <a:gd name="T67" fmla="*/ 108 h 135"/>
                <a:gd name="T68" fmla="*/ 61 w 101"/>
                <a:gd name="T69" fmla="*/ 127 h 135"/>
                <a:gd name="T70" fmla="*/ 93 w 101"/>
                <a:gd name="T71" fmla="*/ 97 h 135"/>
                <a:gd name="T72" fmla="*/ 93 w 101"/>
                <a:gd name="T73" fmla="*/ 97 h 135"/>
                <a:gd name="T74" fmla="*/ 93 w 101"/>
                <a:gd name="T75" fmla="*/ 96 h 135"/>
                <a:gd name="T76" fmla="*/ 93 w 101"/>
                <a:gd name="T77" fmla="*/ 96 h 135"/>
                <a:gd name="T78" fmla="*/ 97 w 101"/>
                <a:gd name="T79" fmla="*/ 72 h 135"/>
                <a:gd name="T80" fmla="*/ 95 w 101"/>
                <a:gd name="T81" fmla="*/ 58 h 135"/>
                <a:gd name="T82" fmla="*/ 97 w 101"/>
                <a:gd name="T83" fmla="*/ 72 h 135"/>
                <a:gd name="T84" fmla="*/ 65 w 101"/>
                <a:gd name="T85" fmla="*/ 16 h 135"/>
                <a:gd name="T86" fmla="*/ 92 w 101"/>
                <a:gd name="T87" fmla="*/ 50 h 135"/>
                <a:gd name="T88" fmla="*/ 6 w 101"/>
                <a:gd name="T89" fmla="*/ 41 h 135"/>
                <a:gd name="T90" fmla="*/ 6 w 101"/>
                <a:gd name="T91" fmla="*/ 41 h 135"/>
                <a:gd name="T92" fmla="*/ 6 w 101"/>
                <a:gd name="T93" fmla="*/ 40 h 135"/>
                <a:gd name="T94" fmla="*/ 10 w 101"/>
                <a:gd name="T95" fmla="*/ 24 h 135"/>
                <a:gd name="T96" fmla="*/ 34 w 101"/>
                <a:gd name="T97" fmla="*/ 4 h 135"/>
                <a:gd name="T98" fmla="*/ 34 w 101"/>
                <a:gd name="T99" fmla="*/ 4 h 135"/>
                <a:gd name="T100" fmla="*/ 10 w 101"/>
                <a:gd name="T101" fmla="*/ 24 h 135"/>
                <a:gd name="T102" fmla="*/ 65 w 101"/>
                <a:gd name="T103" fmla="*/ 15 h 135"/>
                <a:gd name="T104" fmla="*/ 65 w 101"/>
                <a:gd name="T105" fmla="*/ 16 h 135"/>
                <a:gd name="T106" fmla="*/ 64 w 101"/>
                <a:gd name="T107" fmla="*/ 15 h 135"/>
                <a:gd name="T108" fmla="*/ 65 w 101"/>
                <a:gd name="T109" fmla="*/ 15 h 135"/>
                <a:gd name="T110" fmla="*/ 64 w 101"/>
                <a:gd name="T111" fmla="*/ 15 h 135"/>
                <a:gd name="T112" fmla="*/ 64 w 101"/>
                <a:gd name="T113" fmla="*/ 15 h 135"/>
                <a:gd name="T114" fmla="*/ 64 w 101"/>
                <a:gd name="T115" fmla="*/ 15 h 135"/>
                <a:gd name="T116" fmla="*/ 64 w 101"/>
                <a:gd name="T117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35">
                  <a:moveTo>
                    <a:pt x="0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2"/>
                    <a:pt x="2" y="36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2" y="10"/>
                    <a:pt x="20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88" y="24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9" y="55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0" y="62"/>
                    <a:pt x="101" y="67"/>
                    <a:pt x="101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102"/>
                    <a:pt x="85" y="134"/>
                    <a:pt x="61" y="13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36" y="134"/>
                    <a:pt x="1" y="101"/>
                    <a:pt x="0" y="67"/>
                  </a:cubicBezTo>
                  <a:close/>
                  <a:moveTo>
                    <a:pt x="61" y="131"/>
                  </a:moveTo>
                  <a:cubicBezTo>
                    <a:pt x="75" y="131"/>
                    <a:pt x="87" y="116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1" y="103"/>
                    <a:pt x="89" y="108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0" y="123"/>
                    <a:pt x="71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0" y="131"/>
                    <a:pt x="36" y="122"/>
                    <a:pt x="24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0" y="106"/>
                    <a:pt x="17" y="102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6" y="116"/>
                    <a:pt x="46" y="131"/>
                    <a:pt x="61" y="131"/>
                  </a:cubicBezTo>
                  <a:close/>
                  <a:moveTo>
                    <a:pt x="61" y="127"/>
                  </a:move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9" y="127"/>
                    <a:pt x="77" y="120"/>
                    <a:pt x="83" y="110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9" y="100"/>
                    <a:pt x="93" y="86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7"/>
                    <a:pt x="92" y="62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2" y="30"/>
                    <a:pt x="5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5" y="8"/>
                    <a:pt x="19" y="14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7"/>
                    <a:pt x="8" y="52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81"/>
                    <a:pt x="16" y="96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38" y="119"/>
                    <a:pt x="52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lose/>
                  <a:moveTo>
                    <a:pt x="93" y="97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lose/>
                  <a:moveTo>
                    <a:pt x="93" y="96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lose/>
                  <a:moveTo>
                    <a:pt x="97" y="72"/>
                  </a:moveTo>
                  <a:cubicBezTo>
                    <a:pt x="97" y="67"/>
                    <a:pt x="96" y="63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6" y="63"/>
                    <a:pt x="97" y="67"/>
                    <a:pt x="97" y="72"/>
                  </a:cubicBezTo>
                  <a:close/>
                  <a:moveTo>
                    <a:pt x="92" y="50"/>
                  </a:moveTo>
                  <a:cubicBezTo>
                    <a:pt x="86" y="36"/>
                    <a:pt x="76" y="24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6" y="24"/>
                    <a:pt x="86" y="36"/>
                    <a:pt x="92" y="50"/>
                  </a:cubicBezTo>
                  <a:close/>
                  <a:moveTo>
                    <a:pt x="6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10" y="24"/>
                  </a:moveTo>
                  <a:cubicBezTo>
                    <a:pt x="9" y="29"/>
                    <a:pt x="7" y="35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5"/>
                    <a:pt x="9" y="29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12"/>
                    <a:pt x="2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3" y="4"/>
                    <a:pt x="15" y="12"/>
                    <a:pt x="10" y="24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6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5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5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1598" y="2037"/>
              <a:ext cx="128" cy="107"/>
            </a:xfrm>
            <a:custGeom>
              <a:avLst/>
              <a:gdLst>
                <a:gd name="T0" fmla="*/ 0 w 128"/>
                <a:gd name="T1" fmla="*/ 48 h 107"/>
                <a:gd name="T2" fmla="*/ 16 w 128"/>
                <a:gd name="T3" fmla="*/ 40 h 107"/>
                <a:gd name="T4" fmla="*/ 32 w 128"/>
                <a:gd name="T5" fmla="*/ 72 h 107"/>
                <a:gd name="T6" fmla="*/ 72 w 128"/>
                <a:gd name="T7" fmla="*/ 0 h 107"/>
                <a:gd name="T8" fmla="*/ 108 w 128"/>
                <a:gd name="T9" fmla="*/ 52 h 107"/>
                <a:gd name="T10" fmla="*/ 112 w 128"/>
                <a:gd name="T11" fmla="*/ 24 h 107"/>
                <a:gd name="T12" fmla="*/ 128 w 128"/>
                <a:gd name="T13" fmla="*/ 28 h 107"/>
                <a:gd name="T14" fmla="*/ 116 w 128"/>
                <a:gd name="T15" fmla="*/ 91 h 107"/>
                <a:gd name="T16" fmla="*/ 72 w 128"/>
                <a:gd name="T17" fmla="*/ 32 h 107"/>
                <a:gd name="T18" fmla="*/ 32 w 128"/>
                <a:gd name="T19" fmla="*/ 107 h 107"/>
                <a:gd name="T20" fmla="*/ 0 w 128"/>
                <a:gd name="T21" fmla="*/ 48 h 107"/>
                <a:gd name="T22" fmla="*/ 0 w 128"/>
                <a:gd name="T23" fmla="*/ 4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07">
                  <a:moveTo>
                    <a:pt x="0" y="48"/>
                  </a:moveTo>
                  <a:lnTo>
                    <a:pt x="16" y="40"/>
                  </a:lnTo>
                  <a:lnTo>
                    <a:pt x="32" y="72"/>
                  </a:lnTo>
                  <a:lnTo>
                    <a:pt x="72" y="0"/>
                  </a:lnTo>
                  <a:lnTo>
                    <a:pt x="108" y="52"/>
                  </a:lnTo>
                  <a:lnTo>
                    <a:pt x="112" y="24"/>
                  </a:lnTo>
                  <a:lnTo>
                    <a:pt x="128" y="28"/>
                  </a:lnTo>
                  <a:lnTo>
                    <a:pt x="116" y="91"/>
                  </a:lnTo>
                  <a:lnTo>
                    <a:pt x="72" y="32"/>
                  </a:lnTo>
                  <a:lnTo>
                    <a:pt x="32" y="10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 noEditPoints="1"/>
            </p:cNvSpPr>
            <p:nvPr/>
          </p:nvSpPr>
          <p:spPr bwMode="auto">
            <a:xfrm>
              <a:off x="1590" y="2021"/>
              <a:ext cx="148" cy="139"/>
            </a:xfrm>
            <a:custGeom>
              <a:avLst/>
              <a:gdLst>
                <a:gd name="T0" fmla="*/ 0 w 148"/>
                <a:gd name="T1" fmla="*/ 68 h 139"/>
                <a:gd name="T2" fmla="*/ 8 w 148"/>
                <a:gd name="T3" fmla="*/ 64 h 139"/>
                <a:gd name="T4" fmla="*/ 12 w 148"/>
                <a:gd name="T5" fmla="*/ 72 h 139"/>
                <a:gd name="T6" fmla="*/ 8 w 148"/>
                <a:gd name="T7" fmla="*/ 64 h 139"/>
                <a:gd name="T8" fmla="*/ 0 w 148"/>
                <a:gd name="T9" fmla="*/ 68 h 139"/>
                <a:gd name="T10" fmla="*/ 0 w 148"/>
                <a:gd name="T11" fmla="*/ 64 h 139"/>
                <a:gd name="T12" fmla="*/ 28 w 148"/>
                <a:gd name="T13" fmla="*/ 48 h 139"/>
                <a:gd name="T14" fmla="*/ 40 w 148"/>
                <a:gd name="T15" fmla="*/ 72 h 139"/>
                <a:gd name="T16" fmla="*/ 80 w 148"/>
                <a:gd name="T17" fmla="*/ 0 h 139"/>
                <a:gd name="T18" fmla="*/ 112 w 148"/>
                <a:gd name="T19" fmla="*/ 48 h 139"/>
                <a:gd name="T20" fmla="*/ 116 w 148"/>
                <a:gd name="T21" fmla="*/ 28 h 139"/>
                <a:gd name="T22" fmla="*/ 148 w 148"/>
                <a:gd name="T23" fmla="*/ 36 h 139"/>
                <a:gd name="T24" fmla="*/ 128 w 148"/>
                <a:gd name="T25" fmla="*/ 127 h 139"/>
                <a:gd name="T26" fmla="*/ 80 w 148"/>
                <a:gd name="T27" fmla="*/ 64 h 139"/>
                <a:gd name="T28" fmla="*/ 40 w 148"/>
                <a:gd name="T29" fmla="*/ 139 h 139"/>
                <a:gd name="T30" fmla="*/ 0 w 148"/>
                <a:gd name="T31" fmla="*/ 68 h 139"/>
                <a:gd name="T32" fmla="*/ 0 w 148"/>
                <a:gd name="T33" fmla="*/ 68 h 139"/>
                <a:gd name="T34" fmla="*/ 40 w 148"/>
                <a:gd name="T35" fmla="*/ 104 h 139"/>
                <a:gd name="T36" fmla="*/ 80 w 148"/>
                <a:gd name="T37" fmla="*/ 32 h 139"/>
                <a:gd name="T38" fmla="*/ 120 w 148"/>
                <a:gd name="T39" fmla="*/ 88 h 139"/>
                <a:gd name="T40" fmla="*/ 128 w 148"/>
                <a:gd name="T41" fmla="*/ 48 h 139"/>
                <a:gd name="T42" fmla="*/ 120 w 148"/>
                <a:gd name="T43" fmla="*/ 88 h 139"/>
                <a:gd name="T44" fmla="*/ 80 w 148"/>
                <a:gd name="T45" fmla="*/ 32 h 139"/>
                <a:gd name="T46" fmla="*/ 40 w 148"/>
                <a:gd name="T47" fmla="*/ 104 h 139"/>
                <a:gd name="T48" fmla="*/ 40 w 148"/>
                <a:gd name="T49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39">
                  <a:moveTo>
                    <a:pt x="0" y="68"/>
                  </a:moveTo>
                  <a:lnTo>
                    <a:pt x="8" y="64"/>
                  </a:lnTo>
                  <a:lnTo>
                    <a:pt x="12" y="72"/>
                  </a:lnTo>
                  <a:lnTo>
                    <a:pt x="8" y="64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28" y="48"/>
                  </a:lnTo>
                  <a:lnTo>
                    <a:pt x="40" y="72"/>
                  </a:lnTo>
                  <a:lnTo>
                    <a:pt x="80" y="0"/>
                  </a:lnTo>
                  <a:lnTo>
                    <a:pt x="112" y="48"/>
                  </a:lnTo>
                  <a:lnTo>
                    <a:pt x="116" y="28"/>
                  </a:lnTo>
                  <a:lnTo>
                    <a:pt x="148" y="36"/>
                  </a:lnTo>
                  <a:lnTo>
                    <a:pt x="128" y="127"/>
                  </a:lnTo>
                  <a:lnTo>
                    <a:pt x="80" y="64"/>
                  </a:lnTo>
                  <a:lnTo>
                    <a:pt x="40" y="139"/>
                  </a:lnTo>
                  <a:lnTo>
                    <a:pt x="0" y="68"/>
                  </a:lnTo>
                  <a:lnTo>
                    <a:pt x="0" y="68"/>
                  </a:lnTo>
                  <a:close/>
                  <a:moveTo>
                    <a:pt x="40" y="104"/>
                  </a:moveTo>
                  <a:lnTo>
                    <a:pt x="80" y="32"/>
                  </a:lnTo>
                  <a:lnTo>
                    <a:pt x="120" y="88"/>
                  </a:lnTo>
                  <a:lnTo>
                    <a:pt x="128" y="48"/>
                  </a:lnTo>
                  <a:lnTo>
                    <a:pt x="120" y="88"/>
                  </a:lnTo>
                  <a:lnTo>
                    <a:pt x="80" y="32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6"/>
            <p:cNvSpPr/>
            <p:nvPr/>
          </p:nvSpPr>
          <p:spPr bwMode="auto">
            <a:xfrm>
              <a:off x="1718" y="1870"/>
              <a:ext cx="503" cy="191"/>
            </a:xfrm>
            <a:custGeom>
              <a:avLst/>
              <a:gdLst>
                <a:gd name="T0" fmla="*/ 0 w 503"/>
                <a:gd name="T1" fmla="*/ 175 h 191"/>
                <a:gd name="T2" fmla="*/ 499 w 503"/>
                <a:gd name="T3" fmla="*/ 0 h 191"/>
                <a:gd name="T4" fmla="*/ 503 w 503"/>
                <a:gd name="T5" fmla="*/ 16 h 191"/>
                <a:gd name="T6" fmla="*/ 4 w 503"/>
                <a:gd name="T7" fmla="*/ 191 h 191"/>
                <a:gd name="T8" fmla="*/ 0 w 503"/>
                <a:gd name="T9" fmla="*/ 175 h 191"/>
                <a:gd name="T10" fmla="*/ 0 w 503"/>
                <a:gd name="T11" fmla="*/ 17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191">
                  <a:moveTo>
                    <a:pt x="0" y="175"/>
                  </a:moveTo>
                  <a:lnTo>
                    <a:pt x="499" y="0"/>
                  </a:lnTo>
                  <a:lnTo>
                    <a:pt x="503" y="16"/>
                  </a:lnTo>
                  <a:lnTo>
                    <a:pt x="4" y="191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7"/>
            <p:cNvSpPr>
              <a:spLocks noEditPoints="1"/>
            </p:cNvSpPr>
            <p:nvPr/>
          </p:nvSpPr>
          <p:spPr bwMode="auto">
            <a:xfrm>
              <a:off x="1706" y="1858"/>
              <a:ext cx="527" cy="211"/>
            </a:xfrm>
            <a:custGeom>
              <a:avLst/>
              <a:gdLst>
                <a:gd name="T0" fmla="*/ 8 w 527"/>
                <a:gd name="T1" fmla="*/ 207 h 211"/>
                <a:gd name="T2" fmla="*/ 4 w 527"/>
                <a:gd name="T3" fmla="*/ 191 h 211"/>
                <a:gd name="T4" fmla="*/ 12 w 527"/>
                <a:gd name="T5" fmla="*/ 187 h 211"/>
                <a:gd name="T6" fmla="*/ 12 w 527"/>
                <a:gd name="T7" fmla="*/ 195 h 211"/>
                <a:gd name="T8" fmla="*/ 12 w 527"/>
                <a:gd name="T9" fmla="*/ 187 h 211"/>
                <a:gd name="T10" fmla="*/ 4 w 527"/>
                <a:gd name="T11" fmla="*/ 191 h 211"/>
                <a:gd name="T12" fmla="*/ 0 w 527"/>
                <a:gd name="T13" fmla="*/ 183 h 211"/>
                <a:gd name="T14" fmla="*/ 515 w 527"/>
                <a:gd name="T15" fmla="*/ 0 h 211"/>
                <a:gd name="T16" fmla="*/ 527 w 527"/>
                <a:gd name="T17" fmla="*/ 32 h 211"/>
                <a:gd name="T18" fmla="*/ 12 w 527"/>
                <a:gd name="T19" fmla="*/ 211 h 211"/>
                <a:gd name="T20" fmla="*/ 8 w 527"/>
                <a:gd name="T21" fmla="*/ 207 h 211"/>
                <a:gd name="T22" fmla="*/ 8 w 527"/>
                <a:gd name="T23" fmla="*/ 207 h 211"/>
                <a:gd name="T24" fmla="*/ 20 w 527"/>
                <a:gd name="T25" fmla="*/ 191 h 211"/>
                <a:gd name="T26" fmla="*/ 507 w 527"/>
                <a:gd name="T27" fmla="*/ 20 h 211"/>
                <a:gd name="T28" fmla="*/ 507 w 527"/>
                <a:gd name="T29" fmla="*/ 20 h 211"/>
                <a:gd name="T30" fmla="*/ 20 w 527"/>
                <a:gd name="T31" fmla="*/ 191 h 211"/>
                <a:gd name="T32" fmla="*/ 20 w 527"/>
                <a:gd name="T33" fmla="*/ 191 h 211"/>
                <a:gd name="T34" fmla="*/ 20 w 527"/>
                <a:gd name="T35" fmla="*/ 1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7" h="211">
                  <a:moveTo>
                    <a:pt x="8" y="207"/>
                  </a:moveTo>
                  <a:lnTo>
                    <a:pt x="4" y="191"/>
                  </a:lnTo>
                  <a:lnTo>
                    <a:pt x="12" y="187"/>
                  </a:lnTo>
                  <a:lnTo>
                    <a:pt x="12" y="195"/>
                  </a:lnTo>
                  <a:lnTo>
                    <a:pt x="12" y="187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515" y="0"/>
                  </a:lnTo>
                  <a:lnTo>
                    <a:pt x="527" y="32"/>
                  </a:lnTo>
                  <a:lnTo>
                    <a:pt x="12" y="211"/>
                  </a:lnTo>
                  <a:lnTo>
                    <a:pt x="8" y="207"/>
                  </a:lnTo>
                  <a:lnTo>
                    <a:pt x="8" y="207"/>
                  </a:lnTo>
                  <a:close/>
                  <a:moveTo>
                    <a:pt x="20" y="191"/>
                  </a:moveTo>
                  <a:lnTo>
                    <a:pt x="507" y="20"/>
                  </a:lnTo>
                  <a:lnTo>
                    <a:pt x="507" y="20"/>
                  </a:lnTo>
                  <a:lnTo>
                    <a:pt x="20" y="191"/>
                  </a:lnTo>
                  <a:lnTo>
                    <a:pt x="20" y="191"/>
                  </a:lnTo>
                  <a:lnTo>
                    <a:pt x="20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8"/>
            <p:cNvSpPr/>
            <p:nvPr/>
          </p:nvSpPr>
          <p:spPr bwMode="auto">
            <a:xfrm>
              <a:off x="1202" y="2121"/>
              <a:ext cx="380" cy="286"/>
            </a:xfrm>
            <a:custGeom>
              <a:avLst/>
              <a:gdLst>
                <a:gd name="T0" fmla="*/ 0 w 380"/>
                <a:gd name="T1" fmla="*/ 270 h 286"/>
                <a:gd name="T2" fmla="*/ 372 w 380"/>
                <a:gd name="T3" fmla="*/ 0 h 286"/>
                <a:gd name="T4" fmla="*/ 380 w 380"/>
                <a:gd name="T5" fmla="*/ 11 h 286"/>
                <a:gd name="T6" fmla="*/ 12 w 380"/>
                <a:gd name="T7" fmla="*/ 286 h 286"/>
                <a:gd name="T8" fmla="*/ 0 w 380"/>
                <a:gd name="T9" fmla="*/ 270 h 286"/>
                <a:gd name="T10" fmla="*/ 0 w 380"/>
                <a:gd name="T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286">
                  <a:moveTo>
                    <a:pt x="0" y="270"/>
                  </a:moveTo>
                  <a:lnTo>
                    <a:pt x="372" y="0"/>
                  </a:lnTo>
                  <a:lnTo>
                    <a:pt x="380" y="11"/>
                  </a:lnTo>
                  <a:lnTo>
                    <a:pt x="12" y="286"/>
                  </a:lnTo>
                  <a:lnTo>
                    <a:pt x="0" y="27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9"/>
            <p:cNvSpPr>
              <a:spLocks noEditPoints="1"/>
            </p:cNvSpPr>
            <p:nvPr/>
          </p:nvSpPr>
          <p:spPr bwMode="auto">
            <a:xfrm>
              <a:off x="1190" y="2109"/>
              <a:ext cx="404" cy="306"/>
            </a:xfrm>
            <a:custGeom>
              <a:avLst/>
              <a:gdLst>
                <a:gd name="T0" fmla="*/ 8 w 404"/>
                <a:gd name="T1" fmla="*/ 286 h 306"/>
                <a:gd name="T2" fmla="*/ 12 w 404"/>
                <a:gd name="T3" fmla="*/ 282 h 306"/>
                <a:gd name="T4" fmla="*/ 16 w 404"/>
                <a:gd name="T5" fmla="*/ 290 h 306"/>
                <a:gd name="T6" fmla="*/ 12 w 404"/>
                <a:gd name="T7" fmla="*/ 282 h 306"/>
                <a:gd name="T8" fmla="*/ 8 w 404"/>
                <a:gd name="T9" fmla="*/ 286 h 306"/>
                <a:gd name="T10" fmla="*/ 0 w 404"/>
                <a:gd name="T11" fmla="*/ 282 h 306"/>
                <a:gd name="T12" fmla="*/ 384 w 404"/>
                <a:gd name="T13" fmla="*/ 0 h 306"/>
                <a:gd name="T14" fmla="*/ 404 w 404"/>
                <a:gd name="T15" fmla="*/ 23 h 306"/>
                <a:gd name="T16" fmla="*/ 20 w 404"/>
                <a:gd name="T17" fmla="*/ 306 h 306"/>
                <a:gd name="T18" fmla="*/ 8 w 404"/>
                <a:gd name="T19" fmla="*/ 286 h 306"/>
                <a:gd name="T20" fmla="*/ 8 w 404"/>
                <a:gd name="T21" fmla="*/ 286 h 306"/>
                <a:gd name="T22" fmla="*/ 24 w 404"/>
                <a:gd name="T23" fmla="*/ 286 h 306"/>
                <a:gd name="T24" fmla="*/ 384 w 404"/>
                <a:gd name="T25" fmla="*/ 23 h 306"/>
                <a:gd name="T26" fmla="*/ 24 w 404"/>
                <a:gd name="T27" fmla="*/ 286 h 306"/>
                <a:gd name="T28" fmla="*/ 24 w 404"/>
                <a:gd name="T29" fmla="*/ 286 h 306"/>
                <a:gd name="T30" fmla="*/ 24 w 404"/>
                <a:gd name="T31" fmla="*/ 28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306">
                  <a:moveTo>
                    <a:pt x="8" y="286"/>
                  </a:moveTo>
                  <a:lnTo>
                    <a:pt x="12" y="282"/>
                  </a:lnTo>
                  <a:lnTo>
                    <a:pt x="16" y="290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0" y="282"/>
                  </a:lnTo>
                  <a:lnTo>
                    <a:pt x="384" y="0"/>
                  </a:lnTo>
                  <a:lnTo>
                    <a:pt x="404" y="23"/>
                  </a:lnTo>
                  <a:lnTo>
                    <a:pt x="20" y="306"/>
                  </a:lnTo>
                  <a:lnTo>
                    <a:pt x="8" y="286"/>
                  </a:lnTo>
                  <a:lnTo>
                    <a:pt x="8" y="286"/>
                  </a:lnTo>
                  <a:close/>
                  <a:moveTo>
                    <a:pt x="24" y="286"/>
                  </a:moveTo>
                  <a:lnTo>
                    <a:pt x="384" y="23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4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0"/>
            <p:cNvSpPr>
              <a:spLocks noEditPoints="1"/>
            </p:cNvSpPr>
            <p:nvPr/>
          </p:nvSpPr>
          <p:spPr bwMode="auto">
            <a:xfrm>
              <a:off x="1270" y="2340"/>
              <a:ext cx="20" cy="47"/>
            </a:xfrm>
            <a:custGeom>
              <a:avLst/>
              <a:gdLst>
                <a:gd name="T0" fmla="*/ 0 w 5"/>
                <a:gd name="T1" fmla="*/ 5 h 12"/>
                <a:gd name="T2" fmla="*/ 0 w 5"/>
                <a:gd name="T3" fmla="*/ 2 h 12"/>
                <a:gd name="T4" fmla="*/ 0 w 5"/>
                <a:gd name="T5" fmla="*/ 2 h 12"/>
                <a:gd name="T6" fmla="*/ 0 w 5"/>
                <a:gd name="T7" fmla="*/ 2 h 12"/>
                <a:gd name="T8" fmla="*/ 0 w 5"/>
                <a:gd name="T9" fmla="*/ 2 h 12"/>
                <a:gd name="T10" fmla="*/ 1 w 5"/>
                <a:gd name="T11" fmla="*/ 0 h 12"/>
                <a:gd name="T12" fmla="*/ 1 w 5"/>
                <a:gd name="T13" fmla="*/ 0 h 12"/>
                <a:gd name="T14" fmla="*/ 2 w 5"/>
                <a:gd name="T15" fmla="*/ 0 h 12"/>
                <a:gd name="T16" fmla="*/ 2 w 5"/>
                <a:gd name="T17" fmla="*/ 0 h 12"/>
                <a:gd name="T18" fmla="*/ 4 w 5"/>
                <a:gd name="T19" fmla="*/ 1 h 12"/>
                <a:gd name="T20" fmla="*/ 4 w 5"/>
                <a:gd name="T21" fmla="*/ 1 h 12"/>
                <a:gd name="T22" fmla="*/ 4 w 5"/>
                <a:gd name="T23" fmla="*/ 2 h 12"/>
                <a:gd name="T24" fmla="*/ 4 w 5"/>
                <a:gd name="T25" fmla="*/ 2 h 12"/>
                <a:gd name="T26" fmla="*/ 4 w 5"/>
                <a:gd name="T27" fmla="*/ 5 h 12"/>
                <a:gd name="T28" fmla="*/ 4 w 5"/>
                <a:gd name="T29" fmla="*/ 5 h 12"/>
                <a:gd name="T30" fmla="*/ 5 w 5"/>
                <a:gd name="T31" fmla="*/ 9 h 12"/>
                <a:gd name="T32" fmla="*/ 5 w 5"/>
                <a:gd name="T33" fmla="*/ 9 h 12"/>
                <a:gd name="T34" fmla="*/ 2 w 5"/>
                <a:gd name="T35" fmla="*/ 12 h 12"/>
                <a:gd name="T36" fmla="*/ 0 w 5"/>
                <a:gd name="T37" fmla="*/ 5 h 12"/>
                <a:gd name="T38" fmla="*/ 4 w 5"/>
                <a:gd name="T39" fmla="*/ 3 h 12"/>
                <a:gd name="T40" fmla="*/ 2 w 5"/>
                <a:gd name="T41" fmla="*/ 2 h 12"/>
                <a:gd name="T42" fmla="*/ 4 w 5"/>
                <a:gd name="T43" fmla="*/ 3 h 12"/>
                <a:gd name="T44" fmla="*/ 2 w 5"/>
                <a:gd name="T45" fmla="*/ 2 h 12"/>
                <a:gd name="T46" fmla="*/ 2 w 5"/>
                <a:gd name="T47" fmla="*/ 2 h 12"/>
                <a:gd name="T48" fmla="*/ 2 w 5"/>
                <a:gd name="T49" fmla="*/ 2 h 12"/>
                <a:gd name="T50" fmla="*/ 2 w 5"/>
                <a:gd name="T5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12">
                  <a:moveTo>
                    <a:pt x="0" y="5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7"/>
                    <a:pt x="0" y="5"/>
                  </a:cubicBezTo>
                  <a:close/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1"/>
            <p:cNvSpPr>
              <a:spLocks noEditPoints="1"/>
            </p:cNvSpPr>
            <p:nvPr/>
          </p:nvSpPr>
          <p:spPr bwMode="auto">
            <a:xfrm>
              <a:off x="1262" y="2332"/>
              <a:ext cx="40" cy="67"/>
            </a:xfrm>
            <a:custGeom>
              <a:avLst/>
              <a:gdLst>
                <a:gd name="T0" fmla="*/ 3 w 10"/>
                <a:gd name="T1" fmla="*/ 15 h 17"/>
                <a:gd name="T2" fmla="*/ 0 w 10"/>
                <a:gd name="T3" fmla="*/ 7 h 17"/>
                <a:gd name="T4" fmla="*/ 0 w 10"/>
                <a:gd name="T5" fmla="*/ 7 h 17"/>
                <a:gd name="T6" fmla="*/ 2 w 10"/>
                <a:gd name="T7" fmla="*/ 7 h 17"/>
                <a:gd name="T8" fmla="*/ 0 w 10"/>
                <a:gd name="T9" fmla="*/ 7 h 17"/>
                <a:gd name="T10" fmla="*/ 0 w 10"/>
                <a:gd name="T11" fmla="*/ 4 h 17"/>
                <a:gd name="T12" fmla="*/ 0 w 10"/>
                <a:gd name="T13" fmla="*/ 4 h 17"/>
                <a:gd name="T14" fmla="*/ 0 w 10"/>
                <a:gd name="T15" fmla="*/ 4 h 17"/>
                <a:gd name="T16" fmla="*/ 0 w 10"/>
                <a:gd name="T17" fmla="*/ 4 h 17"/>
                <a:gd name="T18" fmla="*/ 1 w 10"/>
                <a:gd name="T19" fmla="*/ 1 h 17"/>
                <a:gd name="T20" fmla="*/ 1 w 10"/>
                <a:gd name="T21" fmla="*/ 1 h 17"/>
                <a:gd name="T22" fmla="*/ 4 w 10"/>
                <a:gd name="T23" fmla="*/ 0 h 17"/>
                <a:gd name="T24" fmla="*/ 4 w 10"/>
                <a:gd name="T25" fmla="*/ 0 h 17"/>
                <a:gd name="T26" fmla="*/ 8 w 10"/>
                <a:gd name="T27" fmla="*/ 3 h 17"/>
                <a:gd name="T28" fmla="*/ 8 w 10"/>
                <a:gd name="T29" fmla="*/ 3 h 17"/>
                <a:gd name="T30" fmla="*/ 8 w 10"/>
                <a:gd name="T31" fmla="*/ 4 h 17"/>
                <a:gd name="T32" fmla="*/ 8 w 10"/>
                <a:gd name="T33" fmla="*/ 4 h 17"/>
                <a:gd name="T34" fmla="*/ 8 w 10"/>
                <a:gd name="T35" fmla="*/ 4 h 17"/>
                <a:gd name="T36" fmla="*/ 8 w 10"/>
                <a:gd name="T37" fmla="*/ 4 h 17"/>
                <a:gd name="T38" fmla="*/ 8 w 10"/>
                <a:gd name="T39" fmla="*/ 8 h 17"/>
                <a:gd name="T40" fmla="*/ 8 w 10"/>
                <a:gd name="T41" fmla="*/ 8 h 17"/>
                <a:gd name="T42" fmla="*/ 8 w 10"/>
                <a:gd name="T43" fmla="*/ 8 h 17"/>
                <a:gd name="T44" fmla="*/ 8 w 10"/>
                <a:gd name="T45" fmla="*/ 9 h 17"/>
                <a:gd name="T46" fmla="*/ 8 w 10"/>
                <a:gd name="T47" fmla="*/ 9 h 17"/>
                <a:gd name="T48" fmla="*/ 8 w 10"/>
                <a:gd name="T49" fmla="*/ 9 h 17"/>
                <a:gd name="T50" fmla="*/ 10 w 10"/>
                <a:gd name="T51" fmla="*/ 11 h 17"/>
                <a:gd name="T52" fmla="*/ 4 w 10"/>
                <a:gd name="T53" fmla="*/ 17 h 17"/>
                <a:gd name="T54" fmla="*/ 3 w 10"/>
                <a:gd name="T55" fmla="*/ 15 h 17"/>
                <a:gd name="T56" fmla="*/ 4 w 10"/>
                <a:gd name="T57" fmla="*/ 9 h 17"/>
                <a:gd name="T58" fmla="*/ 4 w 10"/>
                <a:gd name="T59" fmla="*/ 8 h 17"/>
                <a:gd name="T60" fmla="*/ 4 w 10"/>
                <a:gd name="T61" fmla="*/ 8 h 17"/>
                <a:gd name="T62" fmla="*/ 4 w 10"/>
                <a:gd name="T63" fmla="*/ 9 h 17"/>
                <a:gd name="T64" fmla="*/ 4 w 10"/>
                <a:gd name="T65" fmla="*/ 7 h 17"/>
                <a:gd name="T66" fmla="*/ 4 w 10"/>
                <a:gd name="T67" fmla="*/ 6 h 17"/>
                <a:gd name="T68" fmla="*/ 4 w 10"/>
                <a:gd name="T69" fmla="*/ 6 h 17"/>
                <a:gd name="T70" fmla="*/ 4 w 10"/>
                <a:gd name="T71" fmla="*/ 6 h 17"/>
                <a:gd name="T72" fmla="*/ 4 w 10"/>
                <a:gd name="T73" fmla="*/ 7 h 17"/>
                <a:gd name="T74" fmla="*/ 6 w 10"/>
                <a:gd name="T75" fmla="*/ 5 h 17"/>
                <a:gd name="T76" fmla="*/ 7 w 10"/>
                <a:gd name="T77" fmla="*/ 4 h 17"/>
                <a:gd name="T78" fmla="*/ 6 w 10"/>
                <a:gd name="T79" fmla="*/ 5 h 17"/>
                <a:gd name="T80" fmla="*/ 6 w 10"/>
                <a:gd name="T81" fmla="*/ 5 h 17"/>
                <a:gd name="T82" fmla="*/ 7 w 10"/>
                <a:gd name="T83" fmla="*/ 4 h 17"/>
                <a:gd name="T84" fmla="*/ 6 w 10"/>
                <a:gd name="T8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17">
                  <a:moveTo>
                    <a:pt x="3" y="15"/>
                  </a:moveTo>
                  <a:cubicBezTo>
                    <a:pt x="0" y="13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2"/>
            <p:cNvSpPr>
              <a:spLocks noEditPoints="1"/>
            </p:cNvSpPr>
            <p:nvPr/>
          </p:nvSpPr>
          <p:spPr bwMode="auto">
            <a:xfrm>
              <a:off x="1654" y="2065"/>
              <a:ext cx="104" cy="374"/>
            </a:xfrm>
            <a:custGeom>
              <a:avLst/>
              <a:gdLst>
                <a:gd name="T0" fmla="*/ 24 w 104"/>
                <a:gd name="T1" fmla="*/ 287 h 374"/>
                <a:gd name="T2" fmla="*/ 32 w 104"/>
                <a:gd name="T3" fmla="*/ 283 h 374"/>
                <a:gd name="T4" fmla="*/ 40 w 104"/>
                <a:gd name="T5" fmla="*/ 283 h 374"/>
                <a:gd name="T6" fmla="*/ 32 w 104"/>
                <a:gd name="T7" fmla="*/ 283 h 374"/>
                <a:gd name="T8" fmla="*/ 24 w 104"/>
                <a:gd name="T9" fmla="*/ 287 h 374"/>
                <a:gd name="T10" fmla="*/ 24 w 104"/>
                <a:gd name="T11" fmla="*/ 287 h 374"/>
                <a:gd name="T12" fmla="*/ 0 w 104"/>
                <a:gd name="T13" fmla="*/ 0 h 374"/>
                <a:gd name="T14" fmla="*/ 16 w 104"/>
                <a:gd name="T15" fmla="*/ 0 h 374"/>
                <a:gd name="T16" fmla="*/ 104 w 104"/>
                <a:gd name="T17" fmla="*/ 283 h 374"/>
                <a:gd name="T18" fmla="*/ 104 w 104"/>
                <a:gd name="T19" fmla="*/ 374 h 374"/>
                <a:gd name="T20" fmla="*/ 24 w 104"/>
                <a:gd name="T21" fmla="*/ 287 h 374"/>
                <a:gd name="T22" fmla="*/ 24 w 104"/>
                <a:gd name="T23" fmla="*/ 287 h 374"/>
                <a:gd name="T24" fmla="*/ 88 w 104"/>
                <a:gd name="T25" fmla="*/ 330 h 374"/>
                <a:gd name="T26" fmla="*/ 88 w 104"/>
                <a:gd name="T27" fmla="*/ 283 h 374"/>
                <a:gd name="T28" fmla="*/ 24 w 104"/>
                <a:gd name="T29" fmla="*/ 75 h 374"/>
                <a:gd name="T30" fmla="*/ 40 w 104"/>
                <a:gd name="T31" fmla="*/ 279 h 374"/>
                <a:gd name="T32" fmla="*/ 88 w 104"/>
                <a:gd name="T33" fmla="*/ 330 h 374"/>
                <a:gd name="T34" fmla="*/ 88 w 104"/>
                <a:gd name="T35" fmla="*/ 33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374">
                  <a:moveTo>
                    <a:pt x="24" y="287"/>
                  </a:moveTo>
                  <a:lnTo>
                    <a:pt x="32" y="283"/>
                  </a:lnTo>
                  <a:lnTo>
                    <a:pt x="40" y="283"/>
                  </a:lnTo>
                  <a:lnTo>
                    <a:pt x="32" y="283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04" y="283"/>
                  </a:lnTo>
                  <a:lnTo>
                    <a:pt x="104" y="374"/>
                  </a:lnTo>
                  <a:lnTo>
                    <a:pt x="24" y="287"/>
                  </a:lnTo>
                  <a:lnTo>
                    <a:pt x="24" y="287"/>
                  </a:lnTo>
                  <a:close/>
                  <a:moveTo>
                    <a:pt x="88" y="330"/>
                  </a:moveTo>
                  <a:lnTo>
                    <a:pt x="88" y="283"/>
                  </a:lnTo>
                  <a:lnTo>
                    <a:pt x="24" y="75"/>
                  </a:lnTo>
                  <a:lnTo>
                    <a:pt x="40" y="279"/>
                  </a:lnTo>
                  <a:lnTo>
                    <a:pt x="88" y="330"/>
                  </a:lnTo>
                  <a:lnTo>
                    <a:pt x="88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3"/>
            <p:cNvSpPr>
              <a:spLocks noEditPoints="1"/>
            </p:cNvSpPr>
            <p:nvPr/>
          </p:nvSpPr>
          <p:spPr bwMode="auto">
            <a:xfrm>
              <a:off x="1646" y="2053"/>
              <a:ext cx="120" cy="406"/>
            </a:xfrm>
            <a:custGeom>
              <a:avLst/>
              <a:gdLst>
                <a:gd name="T0" fmla="*/ 28 w 120"/>
                <a:gd name="T1" fmla="*/ 306 h 406"/>
                <a:gd name="T2" fmla="*/ 24 w 120"/>
                <a:gd name="T3" fmla="*/ 303 h 406"/>
                <a:gd name="T4" fmla="*/ 24 w 120"/>
                <a:gd name="T5" fmla="*/ 303 h 406"/>
                <a:gd name="T6" fmla="*/ 24 w 120"/>
                <a:gd name="T7" fmla="*/ 299 h 406"/>
                <a:gd name="T8" fmla="*/ 24 w 120"/>
                <a:gd name="T9" fmla="*/ 299 h 406"/>
                <a:gd name="T10" fmla="*/ 0 w 120"/>
                <a:gd name="T11" fmla="*/ 8 h 406"/>
                <a:gd name="T12" fmla="*/ 28 w 120"/>
                <a:gd name="T13" fmla="*/ 0 h 406"/>
                <a:gd name="T14" fmla="*/ 120 w 120"/>
                <a:gd name="T15" fmla="*/ 291 h 406"/>
                <a:gd name="T16" fmla="*/ 120 w 120"/>
                <a:gd name="T17" fmla="*/ 406 h 406"/>
                <a:gd name="T18" fmla="*/ 28 w 120"/>
                <a:gd name="T19" fmla="*/ 306 h 406"/>
                <a:gd name="T20" fmla="*/ 28 w 120"/>
                <a:gd name="T21" fmla="*/ 306 h 406"/>
                <a:gd name="T22" fmla="*/ 104 w 120"/>
                <a:gd name="T23" fmla="*/ 362 h 406"/>
                <a:gd name="T24" fmla="*/ 104 w 120"/>
                <a:gd name="T25" fmla="*/ 295 h 406"/>
                <a:gd name="T26" fmla="*/ 104 w 120"/>
                <a:gd name="T27" fmla="*/ 342 h 406"/>
                <a:gd name="T28" fmla="*/ 104 w 120"/>
                <a:gd name="T29" fmla="*/ 362 h 406"/>
                <a:gd name="T30" fmla="*/ 48 w 120"/>
                <a:gd name="T31" fmla="*/ 303 h 406"/>
                <a:gd name="T32" fmla="*/ 48 w 120"/>
                <a:gd name="T33" fmla="*/ 303 h 406"/>
                <a:gd name="T34" fmla="*/ 104 w 120"/>
                <a:gd name="T35" fmla="*/ 362 h 406"/>
                <a:gd name="T36" fmla="*/ 104 w 120"/>
                <a:gd name="T37" fmla="*/ 362 h 406"/>
                <a:gd name="T38" fmla="*/ 96 w 120"/>
                <a:gd name="T39" fmla="*/ 342 h 406"/>
                <a:gd name="T40" fmla="*/ 100 w 120"/>
                <a:gd name="T41" fmla="*/ 338 h 406"/>
                <a:gd name="T42" fmla="*/ 96 w 120"/>
                <a:gd name="T43" fmla="*/ 342 h 406"/>
                <a:gd name="T44" fmla="*/ 96 w 120"/>
                <a:gd name="T45" fmla="*/ 342 h 406"/>
                <a:gd name="T46" fmla="*/ 56 w 120"/>
                <a:gd name="T47" fmla="*/ 287 h 406"/>
                <a:gd name="T48" fmla="*/ 88 w 120"/>
                <a:gd name="T49" fmla="*/ 322 h 406"/>
                <a:gd name="T50" fmla="*/ 88 w 120"/>
                <a:gd name="T51" fmla="*/ 295 h 406"/>
                <a:gd name="T52" fmla="*/ 44 w 120"/>
                <a:gd name="T53" fmla="*/ 159 h 406"/>
                <a:gd name="T54" fmla="*/ 56 w 120"/>
                <a:gd name="T55" fmla="*/ 287 h 406"/>
                <a:gd name="T56" fmla="*/ 56 w 120"/>
                <a:gd name="T57" fmla="*/ 287 h 406"/>
                <a:gd name="T58" fmla="*/ 40 w 120"/>
                <a:gd name="T59" fmla="*/ 287 h 406"/>
                <a:gd name="T60" fmla="*/ 40 w 120"/>
                <a:gd name="T61" fmla="*/ 275 h 406"/>
                <a:gd name="T62" fmla="*/ 40 w 120"/>
                <a:gd name="T63" fmla="*/ 287 h 406"/>
                <a:gd name="T64" fmla="*/ 40 w 120"/>
                <a:gd name="T65" fmla="*/ 287 h 406"/>
                <a:gd name="T66" fmla="*/ 16 w 120"/>
                <a:gd name="T67" fmla="*/ 20 h 406"/>
                <a:gd name="T68" fmla="*/ 24 w 120"/>
                <a:gd name="T69" fmla="*/ 87 h 406"/>
                <a:gd name="T70" fmla="*/ 40 w 120"/>
                <a:gd name="T71" fmla="*/ 83 h 406"/>
                <a:gd name="T72" fmla="*/ 20 w 120"/>
                <a:gd name="T73" fmla="*/ 20 h 406"/>
                <a:gd name="T74" fmla="*/ 16 w 120"/>
                <a:gd name="T75" fmla="*/ 20 h 406"/>
                <a:gd name="T76" fmla="*/ 16 w 120"/>
                <a:gd name="T77" fmla="*/ 2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406">
                  <a:moveTo>
                    <a:pt x="28" y="306"/>
                  </a:moveTo>
                  <a:lnTo>
                    <a:pt x="24" y="303"/>
                  </a:lnTo>
                  <a:lnTo>
                    <a:pt x="24" y="303"/>
                  </a:lnTo>
                  <a:lnTo>
                    <a:pt x="24" y="299"/>
                  </a:lnTo>
                  <a:lnTo>
                    <a:pt x="24" y="299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20" y="291"/>
                  </a:lnTo>
                  <a:lnTo>
                    <a:pt x="120" y="406"/>
                  </a:lnTo>
                  <a:lnTo>
                    <a:pt x="28" y="306"/>
                  </a:lnTo>
                  <a:lnTo>
                    <a:pt x="28" y="306"/>
                  </a:lnTo>
                  <a:close/>
                  <a:moveTo>
                    <a:pt x="104" y="362"/>
                  </a:moveTo>
                  <a:lnTo>
                    <a:pt x="104" y="295"/>
                  </a:lnTo>
                  <a:lnTo>
                    <a:pt x="104" y="342"/>
                  </a:lnTo>
                  <a:lnTo>
                    <a:pt x="104" y="362"/>
                  </a:lnTo>
                  <a:lnTo>
                    <a:pt x="48" y="303"/>
                  </a:lnTo>
                  <a:lnTo>
                    <a:pt x="48" y="303"/>
                  </a:lnTo>
                  <a:lnTo>
                    <a:pt x="104" y="362"/>
                  </a:lnTo>
                  <a:lnTo>
                    <a:pt x="104" y="362"/>
                  </a:lnTo>
                  <a:close/>
                  <a:moveTo>
                    <a:pt x="96" y="342"/>
                  </a:moveTo>
                  <a:lnTo>
                    <a:pt x="100" y="338"/>
                  </a:lnTo>
                  <a:lnTo>
                    <a:pt x="96" y="342"/>
                  </a:lnTo>
                  <a:lnTo>
                    <a:pt x="96" y="342"/>
                  </a:lnTo>
                  <a:close/>
                  <a:moveTo>
                    <a:pt x="56" y="287"/>
                  </a:moveTo>
                  <a:lnTo>
                    <a:pt x="88" y="322"/>
                  </a:lnTo>
                  <a:lnTo>
                    <a:pt x="88" y="295"/>
                  </a:lnTo>
                  <a:lnTo>
                    <a:pt x="44" y="159"/>
                  </a:lnTo>
                  <a:lnTo>
                    <a:pt x="56" y="287"/>
                  </a:lnTo>
                  <a:lnTo>
                    <a:pt x="56" y="287"/>
                  </a:lnTo>
                  <a:close/>
                  <a:moveTo>
                    <a:pt x="40" y="287"/>
                  </a:moveTo>
                  <a:lnTo>
                    <a:pt x="40" y="275"/>
                  </a:lnTo>
                  <a:lnTo>
                    <a:pt x="40" y="287"/>
                  </a:lnTo>
                  <a:lnTo>
                    <a:pt x="40" y="287"/>
                  </a:lnTo>
                  <a:close/>
                  <a:moveTo>
                    <a:pt x="16" y="20"/>
                  </a:moveTo>
                  <a:lnTo>
                    <a:pt x="24" y="87"/>
                  </a:lnTo>
                  <a:lnTo>
                    <a:pt x="40" y="83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4"/>
            <p:cNvSpPr/>
            <p:nvPr/>
          </p:nvSpPr>
          <p:spPr bwMode="auto">
            <a:xfrm>
              <a:off x="1662" y="2559"/>
              <a:ext cx="84" cy="601"/>
            </a:xfrm>
            <a:custGeom>
              <a:avLst/>
              <a:gdLst>
                <a:gd name="T0" fmla="*/ 0 w 21"/>
                <a:gd name="T1" fmla="*/ 147 h 151"/>
                <a:gd name="T2" fmla="*/ 16 w 21"/>
                <a:gd name="T3" fmla="*/ 143 h 151"/>
                <a:gd name="T4" fmla="*/ 9 w 21"/>
                <a:gd name="T5" fmla="*/ 96 h 151"/>
                <a:gd name="T6" fmla="*/ 9 w 21"/>
                <a:gd name="T7" fmla="*/ 96 h 151"/>
                <a:gd name="T8" fmla="*/ 3 w 21"/>
                <a:gd name="T9" fmla="*/ 3 h 151"/>
                <a:gd name="T10" fmla="*/ 3 w 21"/>
                <a:gd name="T11" fmla="*/ 3 h 151"/>
                <a:gd name="T12" fmla="*/ 3 w 21"/>
                <a:gd name="T13" fmla="*/ 0 h 151"/>
                <a:gd name="T14" fmla="*/ 3 w 21"/>
                <a:gd name="T15" fmla="*/ 0 h 151"/>
                <a:gd name="T16" fmla="*/ 3 w 21"/>
                <a:gd name="T17" fmla="*/ 0 h 151"/>
                <a:gd name="T18" fmla="*/ 7 w 21"/>
                <a:gd name="T19" fmla="*/ 0 h 151"/>
                <a:gd name="T20" fmla="*/ 7 w 21"/>
                <a:gd name="T21" fmla="*/ 3 h 151"/>
                <a:gd name="T22" fmla="*/ 7 w 21"/>
                <a:gd name="T23" fmla="*/ 3 h 151"/>
                <a:gd name="T24" fmla="*/ 13 w 21"/>
                <a:gd name="T25" fmla="*/ 94 h 151"/>
                <a:gd name="T26" fmla="*/ 13 w 21"/>
                <a:gd name="T27" fmla="*/ 94 h 151"/>
                <a:gd name="T28" fmla="*/ 20 w 21"/>
                <a:gd name="T29" fmla="*/ 145 h 151"/>
                <a:gd name="T30" fmla="*/ 20 w 21"/>
                <a:gd name="T31" fmla="*/ 145 h 151"/>
                <a:gd name="T32" fmla="*/ 21 w 21"/>
                <a:gd name="T33" fmla="*/ 146 h 151"/>
                <a:gd name="T34" fmla="*/ 1 w 21"/>
                <a:gd name="T35" fmla="*/ 151 h 151"/>
                <a:gd name="T36" fmla="*/ 0 w 21"/>
                <a:gd name="T3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1">
                  <a:moveTo>
                    <a:pt x="0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37"/>
                    <a:pt x="15" y="116"/>
                    <a:pt x="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3" y="74"/>
                    <a:pt x="3" y="17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7"/>
                    <a:pt x="7" y="7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20" y="119"/>
                    <a:pt x="20" y="144"/>
                    <a:pt x="20" y="145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47"/>
                    <a:pt x="0" y="147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5"/>
            <p:cNvSpPr>
              <a:spLocks noEditPoints="1"/>
            </p:cNvSpPr>
            <p:nvPr/>
          </p:nvSpPr>
          <p:spPr bwMode="auto">
            <a:xfrm>
              <a:off x="1650" y="2551"/>
              <a:ext cx="104" cy="617"/>
            </a:xfrm>
            <a:custGeom>
              <a:avLst/>
              <a:gdLst>
                <a:gd name="T0" fmla="*/ 2 w 26"/>
                <a:gd name="T1" fmla="*/ 153 h 155"/>
                <a:gd name="T2" fmla="*/ 1 w 26"/>
                <a:gd name="T3" fmla="*/ 149 h 155"/>
                <a:gd name="T4" fmla="*/ 3 w 26"/>
                <a:gd name="T5" fmla="*/ 149 h 155"/>
                <a:gd name="T6" fmla="*/ 3 w 26"/>
                <a:gd name="T7" fmla="*/ 151 h 155"/>
                <a:gd name="T8" fmla="*/ 3 w 26"/>
                <a:gd name="T9" fmla="*/ 149 h 155"/>
                <a:gd name="T10" fmla="*/ 1 w 26"/>
                <a:gd name="T11" fmla="*/ 149 h 155"/>
                <a:gd name="T12" fmla="*/ 0 w 26"/>
                <a:gd name="T13" fmla="*/ 147 h 155"/>
                <a:gd name="T14" fmla="*/ 17 w 26"/>
                <a:gd name="T15" fmla="*/ 143 h 155"/>
                <a:gd name="T16" fmla="*/ 10 w 26"/>
                <a:gd name="T17" fmla="*/ 98 h 155"/>
                <a:gd name="T18" fmla="*/ 10 w 26"/>
                <a:gd name="T19" fmla="*/ 98 h 155"/>
                <a:gd name="T20" fmla="*/ 4 w 26"/>
                <a:gd name="T21" fmla="*/ 5 h 155"/>
                <a:gd name="T22" fmla="*/ 4 w 26"/>
                <a:gd name="T23" fmla="*/ 5 h 155"/>
                <a:gd name="T24" fmla="*/ 4 w 26"/>
                <a:gd name="T25" fmla="*/ 4 h 155"/>
                <a:gd name="T26" fmla="*/ 4 w 26"/>
                <a:gd name="T27" fmla="*/ 4 h 155"/>
                <a:gd name="T28" fmla="*/ 4 w 26"/>
                <a:gd name="T29" fmla="*/ 2 h 155"/>
                <a:gd name="T30" fmla="*/ 4 w 26"/>
                <a:gd name="T31" fmla="*/ 2 h 155"/>
                <a:gd name="T32" fmla="*/ 4 w 26"/>
                <a:gd name="T33" fmla="*/ 1 h 155"/>
                <a:gd name="T34" fmla="*/ 4 w 26"/>
                <a:gd name="T35" fmla="*/ 1 h 155"/>
                <a:gd name="T36" fmla="*/ 6 w 26"/>
                <a:gd name="T37" fmla="*/ 0 h 155"/>
                <a:gd name="T38" fmla="*/ 6 w 26"/>
                <a:gd name="T39" fmla="*/ 0 h 155"/>
                <a:gd name="T40" fmla="*/ 6 w 26"/>
                <a:gd name="T41" fmla="*/ 0 h 155"/>
                <a:gd name="T42" fmla="*/ 6 w 26"/>
                <a:gd name="T43" fmla="*/ 0 h 155"/>
                <a:gd name="T44" fmla="*/ 12 w 26"/>
                <a:gd name="T45" fmla="*/ 0 h 155"/>
                <a:gd name="T46" fmla="*/ 12 w 26"/>
                <a:gd name="T47" fmla="*/ 2 h 155"/>
                <a:gd name="T48" fmla="*/ 12 w 26"/>
                <a:gd name="T49" fmla="*/ 5 h 155"/>
                <a:gd name="T50" fmla="*/ 12 w 26"/>
                <a:gd name="T51" fmla="*/ 5 h 155"/>
                <a:gd name="T52" fmla="*/ 12 w 26"/>
                <a:gd name="T53" fmla="*/ 6 h 155"/>
                <a:gd name="T54" fmla="*/ 12 w 26"/>
                <a:gd name="T55" fmla="*/ 6 h 155"/>
                <a:gd name="T56" fmla="*/ 18 w 26"/>
                <a:gd name="T57" fmla="*/ 96 h 155"/>
                <a:gd name="T58" fmla="*/ 18 w 26"/>
                <a:gd name="T59" fmla="*/ 96 h 155"/>
                <a:gd name="T60" fmla="*/ 25 w 26"/>
                <a:gd name="T61" fmla="*/ 146 h 155"/>
                <a:gd name="T62" fmla="*/ 25 w 26"/>
                <a:gd name="T63" fmla="*/ 146 h 155"/>
                <a:gd name="T64" fmla="*/ 26 w 26"/>
                <a:gd name="T65" fmla="*/ 150 h 155"/>
                <a:gd name="T66" fmla="*/ 2 w 26"/>
                <a:gd name="T67" fmla="*/ 155 h 155"/>
                <a:gd name="T68" fmla="*/ 2 w 26"/>
                <a:gd name="T69" fmla="*/ 153 h 155"/>
                <a:gd name="T70" fmla="*/ 5 w 26"/>
                <a:gd name="T71" fmla="*/ 150 h 155"/>
                <a:gd name="T72" fmla="*/ 21 w 26"/>
                <a:gd name="T73" fmla="*/ 147 h 155"/>
                <a:gd name="T74" fmla="*/ 21 w 26"/>
                <a:gd name="T75" fmla="*/ 147 h 155"/>
                <a:gd name="T76" fmla="*/ 21 w 26"/>
                <a:gd name="T77" fmla="*/ 147 h 155"/>
                <a:gd name="T78" fmla="*/ 5 w 26"/>
                <a:gd name="T79" fmla="*/ 150 h 155"/>
                <a:gd name="T80" fmla="*/ 5 w 26"/>
                <a:gd name="T81" fmla="*/ 150 h 155"/>
                <a:gd name="T82" fmla="*/ 21 w 26"/>
                <a:gd name="T83" fmla="*/ 145 h 155"/>
                <a:gd name="T84" fmla="*/ 21 w 26"/>
                <a:gd name="T85" fmla="*/ 146 h 155"/>
                <a:gd name="T86" fmla="*/ 17 w 26"/>
                <a:gd name="T87" fmla="*/ 110 h 155"/>
                <a:gd name="T88" fmla="*/ 17 w 26"/>
                <a:gd name="T89" fmla="*/ 110 h 155"/>
                <a:gd name="T90" fmla="*/ 21 w 26"/>
                <a:gd name="T91" fmla="*/ 145 h 155"/>
                <a:gd name="T92" fmla="*/ 17 w 26"/>
                <a:gd name="T93" fmla="*/ 110 h 155"/>
                <a:gd name="T94" fmla="*/ 17 w 26"/>
                <a:gd name="T95" fmla="*/ 110 h 155"/>
                <a:gd name="T96" fmla="*/ 17 w 26"/>
                <a:gd name="T97" fmla="*/ 110 h 155"/>
                <a:gd name="T98" fmla="*/ 17 w 26"/>
                <a:gd name="T99" fmla="*/ 110 h 155"/>
                <a:gd name="T100" fmla="*/ 8 w 26"/>
                <a:gd name="T101" fmla="*/ 4 h 155"/>
                <a:gd name="T102" fmla="*/ 8 w 26"/>
                <a:gd name="T103" fmla="*/ 5 h 155"/>
                <a:gd name="T104" fmla="*/ 8 w 26"/>
                <a:gd name="T105" fmla="*/ 5 h 155"/>
                <a:gd name="T106" fmla="*/ 8 w 26"/>
                <a:gd name="T107" fmla="*/ 4 h 155"/>
                <a:gd name="T108" fmla="*/ 8 w 26"/>
                <a:gd name="T109" fmla="*/ 4 h 155"/>
                <a:gd name="T110" fmla="*/ 8 w 26"/>
                <a:gd name="T111" fmla="*/ 4 h 155"/>
                <a:gd name="T112" fmla="*/ 8 w 26"/>
                <a:gd name="T113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" h="155">
                  <a:moveTo>
                    <a:pt x="2" y="153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36"/>
                    <a:pt x="15" y="116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4" y="76"/>
                    <a:pt x="4" y="1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1"/>
                    <a:pt x="12" y="7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5" y="121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3"/>
                    <a:pt x="2" y="153"/>
                    <a:pt x="2" y="153"/>
                  </a:cubicBezTo>
                  <a:close/>
                  <a:moveTo>
                    <a:pt x="5" y="150"/>
                  </a:move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lose/>
                  <a:moveTo>
                    <a:pt x="21" y="145"/>
                  </a:moveTo>
                  <a:cubicBezTo>
                    <a:pt x="21" y="146"/>
                    <a:pt x="21" y="146"/>
                    <a:pt x="21" y="146"/>
                  </a:cubicBezTo>
                  <a:cubicBezTo>
                    <a:pt x="21" y="143"/>
                    <a:pt x="21" y="128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20" y="126"/>
                    <a:pt x="21" y="140"/>
                    <a:pt x="21" y="145"/>
                  </a:cubicBezTo>
                  <a:close/>
                  <a:moveTo>
                    <a:pt x="17" y="110"/>
                  </a:move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6"/>
            <p:cNvSpPr/>
            <p:nvPr/>
          </p:nvSpPr>
          <p:spPr bwMode="auto">
            <a:xfrm>
              <a:off x="1865" y="2379"/>
              <a:ext cx="444" cy="160"/>
            </a:xfrm>
            <a:custGeom>
              <a:avLst/>
              <a:gdLst>
                <a:gd name="T0" fmla="*/ 87 w 111"/>
                <a:gd name="T1" fmla="*/ 38 h 40"/>
                <a:gd name="T2" fmla="*/ 79 w 111"/>
                <a:gd name="T3" fmla="*/ 27 h 40"/>
                <a:gd name="T4" fmla="*/ 79 w 111"/>
                <a:gd name="T5" fmla="*/ 27 h 40"/>
                <a:gd name="T6" fmla="*/ 58 w 111"/>
                <a:gd name="T7" fmla="*/ 7 h 40"/>
                <a:gd name="T8" fmla="*/ 58 w 111"/>
                <a:gd name="T9" fmla="*/ 7 h 40"/>
                <a:gd name="T10" fmla="*/ 49 w 111"/>
                <a:gd name="T11" fmla="*/ 4 h 40"/>
                <a:gd name="T12" fmla="*/ 49 w 111"/>
                <a:gd name="T13" fmla="*/ 4 h 40"/>
                <a:gd name="T14" fmla="*/ 19 w 111"/>
                <a:gd name="T15" fmla="*/ 15 h 40"/>
                <a:gd name="T16" fmla="*/ 19 w 111"/>
                <a:gd name="T17" fmla="*/ 15 h 40"/>
                <a:gd name="T18" fmla="*/ 2 w 111"/>
                <a:gd name="T19" fmla="*/ 25 h 40"/>
                <a:gd name="T20" fmla="*/ 2 w 111"/>
                <a:gd name="T21" fmla="*/ 25 h 40"/>
                <a:gd name="T22" fmla="*/ 0 w 111"/>
                <a:gd name="T23" fmla="*/ 22 h 40"/>
                <a:gd name="T24" fmla="*/ 49 w 111"/>
                <a:gd name="T25" fmla="*/ 0 h 40"/>
                <a:gd name="T26" fmla="*/ 49 w 111"/>
                <a:gd name="T27" fmla="*/ 0 h 40"/>
                <a:gd name="T28" fmla="*/ 60 w 111"/>
                <a:gd name="T29" fmla="*/ 3 h 40"/>
                <a:gd name="T30" fmla="*/ 60 w 111"/>
                <a:gd name="T31" fmla="*/ 3 h 40"/>
                <a:gd name="T32" fmla="*/ 89 w 111"/>
                <a:gd name="T33" fmla="*/ 35 h 40"/>
                <a:gd name="T34" fmla="*/ 89 w 111"/>
                <a:gd name="T35" fmla="*/ 35 h 40"/>
                <a:gd name="T36" fmla="*/ 109 w 111"/>
                <a:gd name="T37" fmla="*/ 25 h 40"/>
                <a:gd name="T38" fmla="*/ 111 w 111"/>
                <a:gd name="T39" fmla="*/ 29 h 40"/>
                <a:gd name="T40" fmla="*/ 88 w 111"/>
                <a:gd name="T41" fmla="*/ 40 h 40"/>
                <a:gd name="T42" fmla="*/ 87 w 111"/>
                <a:gd name="T4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40">
                  <a:moveTo>
                    <a:pt x="87" y="38"/>
                  </a:moveTo>
                  <a:cubicBezTo>
                    <a:pt x="87" y="38"/>
                    <a:pt x="84" y="33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4" y="21"/>
                    <a:pt x="67" y="13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6" y="5"/>
                    <a:pt x="53" y="4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0" y="4"/>
                    <a:pt x="28" y="9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20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2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7" y="1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76" y="14"/>
                    <a:pt x="86" y="30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8"/>
                    <a:pt x="87" y="38"/>
                    <a:pt x="8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7"/>
            <p:cNvSpPr>
              <a:spLocks noEditPoints="1"/>
            </p:cNvSpPr>
            <p:nvPr/>
          </p:nvSpPr>
          <p:spPr bwMode="auto">
            <a:xfrm>
              <a:off x="1849" y="2371"/>
              <a:ext cx="472" cy="176"/>
            </a:xfrm>
            <a:custGeom>
              <a:avLst/>
              <a:gdLst>
                <a:gd name="T0" fmla="*/ 89 w 118"/>
                <a:gd name="T1" fmla="*/ 41 h 44"/>
                <a:gd name="T2" fmla="*/ 89 w 118"/>
                <a:gd name="T3" fmla="*/ 41 h 44"/>
                <a:gd name="T4" fmla="*/ 89 w 118"/>
                <a:gd name="T5" fmla="*/ 41 h 44"/>
                <a:gd name="T6" fmla="*/ 89 w 118"/>
                <a:gd name="T7" fmla="*/ 40 h 44"/>
                <a:gd name="T8" fmla="*/ 87 w 118"/>
                <a:gd name="T9" fmla="*/ 38 h 44"/>
                <a:gd name="T10" fmla="*/ 81 w 118"/>
                <a:gd name="T11" fmla="*/ 30 h 44"/>
                <a:gd name="T12" fmla="*/ 61 w 118"/>
                <a:gd name="T13" fmla="*/ 10 h 44"/>
                <a:gd name="T14" fmla="*/ 53 w 118"/>
                <a:gd name="T15" fmla="*/ 8 h 44"/>
                <a:gd name="T16" fmla="*/ 24 w 118"/>
                <a:gd name="T17" fmla="*/ 18 h 44"/>
                <a:gd name="T18" fmla="*/ 8 w 118"/>
                <a:gd name="T19" fmla="*/ 29 h 44"/>
                <a:gd name="T20" fmla="*/ 7 w 118"/>
                <a:gd name="T21" fmla="*/ 29 h 44"/>
                <a:gd name="T22" fmla="*/ 6 w 118"/>
                <a:gd name="T23" fmla="*/ 30 h 44"/>
                <a:gd name="T24" fmla="*/ 3 w 118"/>
                <a:gd name="T25" fmla="*/ 22 h 44"/>
                <a:gd name="T26" fmla="*/ 4 w 118"/>
                <a:gd name="T27" fmla="*/ 22 h 44"/>
                <a:gd name="T28" fmla="*/ 8 w 118"/>
                <a:gd name="T29" fmla="*/ 19 h 44"/>
                <a:gd name="T30" fmla="*/ 20 w 118"/>
                <a:gd name="T31" fmla="*/ 11 h 44"/>
                <a:gd name="T32" fmla="*/ 53 w 118"/>
                <a:gd name="T33" fmla="*/ 0 h 44"/>
                <a:gd name="T34" fmla="*/ 66 w 118"/>
                <a:gd name="T35" fmla="*/ 4 h 44"/>
                <a:gd name="T36" fmla="*/ 94 w 118"/>
                <a:gd name="T37" fmla="*/ 34 h 44"/>
                <a:gd name="T38" fmla="*/ 118 w 118"/>
                <a:gd name="T39" fmla="*/ 32 h 44"/>
                <a:gd name="T40" fmla="*/ 90 w 118"/>
                <a:gd name="T41" fmla="*/ 43 h 44"/>
                <a:gd name="T42" fmla="*/ 89 w 118"/>
                <a:gd name="T43" fmla="*/ 41 h 44"/>
                <a:gd name="T44" fmla="*/ 91 w 118"/>
                <a:gd name="T45" fmla="*/ 40 h 44"/>
                <a:gd name="T46" fmla="*/ 91 w 118"/>
                <a:gd name="T47" fmla="*/ 40 h 44"/>
                <a:gd name="T48" fmla="*/ 91 w 118"/>
                <a:gd name="T49" fmla="*/ 40 h 44"/>
                <a:gd name="T50" fmla="*/ 112 w 118"/>
                <a:gd name="T51" fmla="*/ 30 h 44"/>
                <a:gd name="T52" fmla="*/ 92 w 118"/>
                <a:gd name="T53" fmla="*/ 38 h 44"/>
                <a:gd name="T54" fmla="*/ 81 w 118"/>
                <a:gd name="T55" fmla="*/ 23 h 44"/>
                <a:gd name="T56" fmla="*/ 85 w 118"/>
                <a:gd name="T57" fmla="*/ 28 h 44"/>
                <a:gd name="T58" fmla="*/ 92 w 118"/>
                <a:gd name="T59" fmla="*/ 39 h 44"/>
                <a:gd name="T60" fmla="*/ 93 w 118"/>
                <a:gd name="T61" fmla="*/ 39 h 44"/>
                <a:gd name="T62" fmla="*/ 93 w 118"/>
                <a:gd name="T63" fmla="*/ 39 h 44"/>
                <a:gd name="T64" fmla="*/ 93 w 118"/>
                <a:gd name="T65" fmla="*/ 39 h 44"/>
                <a:gd name="T66" fmla="*/ 7 w 118"/>
                <a:gd name="T67" fmla="*/ 25 h 44"/>
                <a:gd name="T68" fmla="*/ 7 w 118"/>
                <a:gd name="T69" fmla="*/ 25 h 44"/>
                <a:gd name="T70" fmla="*/ 8 w 118"/>
                <a:gd name="T71" fmla="*/ 23 h 44"/>
                <a:gd name="T72" fmla="*/ 10 w 118"/>
                <a:gd name="T73" fmla="*/ 22 h 44"/>
                <a:gd name="T74" fmla="*/ 19 w 118"/>
                <a:gd name="T75" fmla="*/ 17 h 44"/>
                <a:gd name="T76" fmla="*/ 81 w 118"/>
                <a:gd name="T77" fmla="*/ 23 h 44"/>
                <a:gd name="T78" fmla="*/ 80 w 118"/>
                <a:gd name="T79" fmla="*/ 23 h 44"/>
                <a:gd name="T80" fmla="*/ 80 w 118"/>
                <a:gd name="T81" fmla="*/ 22 h 44"/>
                <a:gd name="T82" fmla="*/ 80 w 118"/>
                <a:gd name="T83" fmla="*/ 22 h 44"/>
                <a:gd name="T84" fmla="*/ 59 w 118"/>
                <a:gd name="T85" fmla="*/ 5 h 44"/>
                <a:gd name="T86" fmla="*/ 53 w 118"/>
                <a:gd name="T87" fmla="*/ 4 h 44"/>
                <a:gd name="T88" fmla="*/ 53 w 118"/>
                <a:gd name="T89" fmla="*/ 4 h 44"/>
                <a:gd name="T90" fmla="*/ 53 w 118"/>
                <a:gd name="T91" fmla="*/ 4 h 44"/>
                <a:gd name="T92" fmla="*/ 53 w 118"/>
                <a:gd name="T9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44">
                  <a:moveTo>
                    <a:pt x="90" y="43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0"/>
                    <a:pt x="88" y="39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6"/>
                    <a:pt x="84" y="33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24"/>
                    <a:pt x="69" y="16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9" y="9"/>
                    <a:pt x="56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4" y="8"/>
                    <a:pt x="33" y="13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5" y="24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6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7"/>
                    <a:pt x="15" y="1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6"/>
                    <a:pt x="4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2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80" y="14"/>
                    <a:pt x="90" y="28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3"/>
                    <a:pt x="90" y="43"/>
                    <a:pt x="90" y="43"/>
                  </a:cubicBezTo>
                  <a:close/>
                  <a:moveTo>
                    <a:pt x="91" y="40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1" y="40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3" y="39"/>
                  </a:moveTo>
                  <a:cubicBezTo>
                    <a:pt x="112" y="30"/>
                    <a:pt x="112" y="30"/>
                    <a:pt x="112" y="30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0" y="35"/>
                    <a:pt x="86" y="29"/>
                    <a:pt x="81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5"/>
                    <a:pt x="83" y="26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9" y="33"/>
                    <a:pt x="92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8" y="23"/>
                  </a:moveTo>
                  <a:cubicBezTo>
                    <a:pt x="9" y="23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5" y="19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9"/>
                    <a:pt x="11" y="22"/>
                    <a:pt x="8" y="23"/>
                  </a:cubicBezTo>
                  <a:close/>
                  <a:moveTo>
                    <a:pt x="81" y="23"/>
                  </a:moveTo>
                  <a:cubicBezTo>
                    <a:pt x="81" y="23"/>
                    <a:pt x="81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3"/>
                  </a:cubicBezTo>
                  <a:close/>
                  <a:moveTo>
                    <a:pt x="80" y="22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lose/>
                  <a:moveTo>
                    <a:pt x="59" y="5"/>
                  </a:moveTo>
                  <a:cubicBezTo>
                    <a:pt x="57" y="4"/>
                    <a:pt x="55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7" y="4"/>
                    <a:pt x="59" y="5"/>
                  </a:cubicBezTo>
                  <a:close/>
                  <a:moveTo>
                    <a:pt x="53" y="4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2193" y="1822"/>
              <a:ext cx="100" cy="68"/>
            </a:xfrm>
            <a:custGeom>
              <a:avLst/>
              <a:gdLst>
                <a:gd name="T0" fmla="*/ 0 w 100"/>
                <a:gd name="T1" fmla="*/ 68 h 68"/>
                <a:gd name="T2" fmla="*/ 32 w 100"/>
                <a:gd name="T3" fmla="*/ 0 h 68"/>
                <a:gd name="T4" fmla="*/ 48 w 100"/>
                <a:gd name="T5" fmla="*/ 8 h 68"/>
                <a:gd name="T6" fmla="*/ 28 w 100"/>
                <a:gd name="T7" fmla="*/ 52 h 68"/>
                <a:gd name="T8" fmla="*/ 100 w 100"/>
                <a:gd name="T9" fmla="*/ 52 h 68"/>
                <a:gd name="T10" fmla="*/ 100 w 100"/>
                <a:gd name="T11" fmla="*/ 68 h 68"/>
                <a:gd name="T12" fmla="*/ 0 w 100"/>
                <a:gd name="T13" fmla="*/ 68 h 68"/>
                <a:gd name="T14" fmla="*/ 0 w 100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8">
                  <a:moveTo>
                    <a:pt x="0" y="68"/>
                  </a:moveTo>
                  <a:lnTo>
                    <a:pt x="32" y="0"/>
                  </a:lnTo>
                  <a:lnTo>
                    <a:pt x="48" y="8"/>
                  </a:lnTo>
                  <a:lnTo>
                    <a:pt x="28" y="52"/>
                  </a:lnTo>
                  <a:lnTo>
                    <a:pt x="100" y="52"/>
                  </a:lnTo>
                  <a:lnTo>
                    <a:pt x="100" y="68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9"/>
            <p:cNvSpPr/>
            <p:nvPr/>
          </p:nvSpPr>
          <p:spPr bwMode="auto">
            <a:xfrm>
              <a:off x="2181" y="1810"/>
              <a:ext cx="120" cy="87"/>
            </a:xfrm>
            <a:custGeom>
              <a:avLst/>
              <a:gdLst>
                <a:gd name="T0" fmla="*/ 12 w 120"/>
                <a:gd name="T1" fmla="*/ 87 h 87"/>
                <a:gd name="T2" fmla="*/ 12 w 120"/>
                <a:gd name="T3" fmla="*/ 80 h 87"/>
                <a:gd name="T4" fmla="*/ 20 w 120"/>
                <a:gd name="T5" fmla="*/ 83 h 87"/>
                <a:gd name="T6" fmla="*/ 12 w 120"/>
                <a:gd name="T7" fmla="*/ 80 h 87"/>
                <a:gd name="T8" fmla="*/ 12 w 120"/>
                <a:gd name="T9" fmla="*/ 87 h 87"/>
                <a:gd name="T10" fmla="*/ 0 w 120"/>
                <a:gd name="T11" fmla="*/ 87 h 87"/>
                <a:gd name="T12" fmla="*/ 40 w 120"/>
                <a:gd name="T13" fmla="*/ 0 h 87"/>
                <a:gd name="T14" fmla="*/ 68 w 120"/>
                <a:gd name="T15" fmla="*/ 16 h 87"/>
                <a:gd name="T16" fmla="*/ 52 w 120"/>
                <a:gd name="T17" fmla="*/ 56 h 87"/>
                <a:gd name="T18" fmla="*/ 120 w 120"/>
                <a:gd name="T19" fmla="*/ 56 h 87"/>
                <a:gd name="T20" fmla="*/ 120 w 120"/>
                <a:gd name="T21" fmla="*/ 87 h 87"/>
                <a:gd name="T22" fmla="*/ 12 w 120"/>
                <a:gd name="T23" fmla="*/ 87 h 87"/>
                <a:gd name="T24" fmla="*/ 12 w 120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87">
                  <a:moveTo>
                    <a:pt x="12" y="87"/>
                  </a:moveTo>
                  <a:lnTo>
                    <a:pt x="12" y="80"/>
                  </a:lnTo>
                  <a:lnTo>
                    <a:pt x="20" y="83"/>
                  </a:lnTo>
                  <a:lnTo>
                    <a:pt x="12" y="80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40" y="0"/>
                  </a:lnTo>
                  <a:lnTo>
                    <a:pt x="68" y="16"/>
                  </a:lnTo>
                  <a:lnTo>
                    <a:pt x="52" y="56"/>
                  </a:lnTo>
                  <a:lnTo>
                    <a:pt x="120" y="56"/>
                  </a:lnTo>
                  <a:lnTo>
                    <a:pt x="120" y="87"/>
                  </a:lnTo>
                  <a:lnTo>
                    <a:pt x="12" y="87"/>
                  </a:lnTo>
                  <a:lnTo>
                    <a:pt x="1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0"/>
            <p:cNvSpPr/>
            <p:nvPr/>
          </p:nvSpPr>
          <p:spPr bwMode="auto">
            <a:xfrm>
              <a:off x="2205" y="1846"/>
              <a:ext cx="64" cy="44"/>
            </a:xfrm>
            <a:custGeom>
              <a:avLst/>
              <a:gdLst>
                <a:gd name="T0" fmla="*/ 0 w 64"/>
                <a:gd name="T1" fmla="*/ 28 h 44"/>
                <a:gd name="T2" fmla="*/ 60 w 64"/>
                <a:gd name="T3" fmla="*/ 0 h 44"/>
                <a:gd name="T4" fmla="*/ 64 w 64"/>
                <a:gd name="T5" fmla="*/ 16 h 44"/>
                <a:gd name="T6" fmla="*/ 4 w 64"/>
                <a:gd name="T7" fmla="*/ 44 h 44"/>
                <a:gd name="T8" fmla="*/ 0 w 64"/>
                <a:gd name="T9" fmla="*/ 28 h 44"/>
                <a:gd name="T10" fmla="*/ 0 w 64"/>
                <a:gd name="T1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4">
                  <a:moveTo>
                    <a:pt x="0" y="28"/>
                  </a:moveTo>
                  <a:lnTo>
                    <a:pt x="60" y="0"/>
                  </a:lnTo>
                  <a:lnTo>
                    <a:pt x="64" y="16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1"/>
            <p:cNvSpPr/>
            <p:nvPr/>
          </p:nvSpPr>
          <p:spPr bwMode="auto">
            <a:xfrm>
              <a:off x="2193" y="1834"/>
              <a:ext cx="88" cy="63"/>
            </a:xfrm>
            <a:custGeom>
              <a:avLst/>
              <a:gdLst>
                <a:gd name="T0" fmla="*/ 4 w 88"/>
                <a:gd name="T1" fmla="*/ 44 h 63"/>
                <a:gd name="T2" fmla="*/ 12 w 88"/>
                <a:gd name="T3" fmla="*/ 40 h 63"/>
                <a:gd name="T4" fmla="*/ 16 w 88"/>
                <a:gd name="T5" fmla="*/ 48 h 63"/>
                <a:gd name="T6" fmla="*/ 12 w 88"/>
                <a:gd name="T7" fmla="*/ 40 h 63"/>
                <a:gd name="T8" fmla="*/ 4 w 88"/>
                <a:gd name="T9" fmla="*/ 44 h 63"/>
                <a:gd name="T10" fmla="*/ 0 w 88"/>
                <a:gd name="T11" fmla="*/ 36 h 63"/>
                <a:gd name="T12" fmla="*/ 76 w 88"/>
                <a:gd name="T13" fmla="*/ 0 h 63"/>
                <a:gd name="T14" fmla="*/ 88 w 88"/>
                <a:gd name="T15" fmla="*/ 32 h 63"/>
                <a:gd name="T16" fmla="*/ 16 w 88"/>
                <a:gd name="T17" fmla="*/ 63 h 63"/>
                <a:gd name="T18" fmla="*/ 4 w 88"/>
                <a:gd name="T19" fmla="*/ 44 h 63"/>
                <a:gd name="T20" fmla="*/ 4 w 88"/>
                <a:gd name="T21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3">
                  <a:moveTo>
                    <a:pt x="4" y="44"/>
                  </a:moveTo>
                  <a:lnTo>
                    <a:pt x="12" y="40"/>
                  </a:lnTo>
                  <a:lnTo>
                    <a:pt x="16" y="48"/>
                  </a:lnTo>
                  <a:lnTo>
                    <a:pt x="12" y="4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76" y="0"/>
                  </a:lnTo>
                  <a:lnTo>
                    <a:pt x="88" y="32"/>
                  </a:lnTo>
                  <a:lnTo>
                    <a:pt x="16" y="63"/>
                  </a:lnTo>
                  <a:lnTo>
                    <a:pt x="4" y="44"/>
                  </a:ln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761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/>
      <p:bldP spid="56" grpId="0" animBg="1"/>
      <p:bldP spid="61" grpId="0" animBg="1"/>
      <p:bldP spid="62" grpId="0" animBg="1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9311" y="322489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7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0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主要内容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4460990" y="2729247"/>
            <a:ext cx="3259782" cy="2932431"/>
            <a:chOff x="4460990" y="2729247"/>
            <a:chExt cx="3259782" cy="2932431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7127817" y="4114114"/>
              <a:ext cx="1103581" cy="8232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rot="16200000">
              <a:off x="3949383" y="4140577"/>
              <a:ext cx="1103582" cy="80367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5539090" y="2729247"/>
              <a:ext cx="1103581" cy="8232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91"/>
            <p:cNvSpPr/>
            <p:nvPr/>
          </p:nvSpPr>
          <p:spPr>
            <a:xfrm rot="10800000">
              <a:off x="5539090" y="5581310"/>
              <a:ext cx="1103581" cy="80368"/>
            </a:xfrm>
            <a:custGeom>
              <a:avLst/>
              <a:gdLst>
                <a:gd name="connsiteX0" fmla="*/ 0 w 3762531"/>
                <a:gd name="connsiteY0" fmla="*/ 14990 h 14990"/>
                <a:gd name="connsiteX1" fmla="*/ 59961 w 3762531"/>
                <a:gd name="connsiteY1" fmla="*/ 14990 h 14990"/>
                <a:gd name="connsiteX2" fmla="*/ 3762531 w 3762531"/>
                <a:gd name="connsiteY2" fmla="*/ 0 h 14990"/>
                <a:gd name="connsiteX0-1" fmla="*/ 0 w 3762531"/>
                <a:gd name="connsiteY0-2" fmla="*/ 43546 h 43546"/>
                <a:gd name="connsiteX1-3" fmla="*/ 59961 w 3762531"/>
                <a:gd name="connsiteY1-4" fmla="*/ 43546 h 43546"/>
                <a:gd name="connsiteX2-5" fmla="*/ 3762531 w 3762531"/>
                <a:gd name="connsiteY2-6" fmla="*/ 28556 h 43546"/>
                <a:gd name="connsiteX0-7" fmla="*/ 0 w 3762531"/>
                <a:gd name="connsiteY0-8" fmla="*/ 14990 h 14990"/>
                <a:gd name="connsiteX1-9" fmla="*/ 3762531 w 3762531"/>
                <a:gd name="connsiteY1-10" fmla="*/ 0 h 14990"/>
                <a:gd name="connsiteX0-11" fmla="*/ 0 w 3762531"/>
                <a:gd name="connsiteY0-12" fmla="*/ 38567 h 38567"/>
                <a:gd name="connsiteX1-13" fmla="*/ 3762531 w 3762531"/>
                <a:gd name="connsiteY1-14" fmla="*/ 23577 h 38567"/>
                <a:gd name="connsiteX0-15" fmla="*/ 0 w 3762531"/>
                <a:gd name="connsiteY0-16" fmla="*/ 76223 h 76223"/>
                <a:gd name="connsiteX1-17" fmla="*/ 3762531 w 3762531"/>
                <a:gd name="connsiteY1-18" fmla="*/ 61233 h 76223"/>
                <a:gd name="connsiteX0-19" fmla="*/ 0 w 3762531"/>
                <a:gd name="connsiteY0-20" fmla="*/ 86371 h 86371"/>
                <a:gd name="connsiteX1-21" fmla="*/ 3762531 w 3762531"/>
                <a:gd name="connsiteY1-22" fmla="*/ 71381 h 86371"/>
              </a:gdLst>
              <a:ahLst/>
              <a:cxnLst>
                <a:cxn ang="0">
                  <a:pos x="connsiteX0-19" y="connsiteY0-20"/>
                </a:cxn>
                <a:cxn ang="0">
                  <a:pos x="connsiteX1-21" y="connsiteY1-22"/>
                </a:cxn>
              </a:cxnLst>
              <a:rect l="l" t="t" r="r" b="b"/>
              <a:pathLst>
                <a:path w="3762531" h="86371">
                  <a:moveTo>
                    <a:pt x="0" y="86371"/>
                  </a:moveTo>
                  <a:cubicBezTo>
                    <a:pt x="1239187" y="-23557"/>
                    <a:pt x="2508354" y="-28553"/>
                    <a:pt x="3762531" y="7138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round/>
              <a:headEnd type="arrow" w="med" len="lg"/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763166" y="2015742"/>
            <a:ext cx="1556383" cy="1530900"/>
            <a:chOff x="3763166" y="2015742"/>
            <a:chExt cx="1556383" cy="1530900"/>
          </a:xfrm>
        </p:grpSpPr>
        <p:sp>
          <p:nvSpPr>
            <p:cNvPr id="94" name="椭圆 31"/>
            <p:cNvSpPr/>
            <p:nvPr/>
          </p:nvSpPr>
          <p:spPr>
            <a:xfrm>
              <a:off x="3763166" y="2015742"/>
              <a:ext cx="1556383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7B6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5" name="组合 77"/>
            <p:cNvGrpSpPr>
              <a:grpSpLocks/>
            </p:cNvGrpSpPr>
            <p:nvPr/>
          </p:nvGrpSpPr>
          <p:grpSpPr bwMode="auto">
            <a:xfrm>
              <a:off x="4184604" y="2227441"/>
              <a:ext cx="476325" cy="754669"/>
              <a:chOff x="5844088" y="2600655"/>
              <a:chExt cx="385904" cy="611158"/>
            </a:xfrm>
            <a:noFill/>
          </p:grpSpPr>
          <p:grpSp>
            <p:nvGrpSpPr>
              <p:cNvPr id="97" name="组合 78"/>
              <p:cNvGrpSpPr>
                <a:grpSpLocks/>
              </p:cNvGrpSpPr>
              <p:nvPr/>
            </p:nvGrpSpPr>
            <p:grpSpPr bwMode="auto">
              <a:xfrm rot="8489641">
                <a:off x="6013992" y="2653092"/>
                <a:ext cx="216000" cy="558721"/>
                <a:chOff x="6011031" y="2540000"/>
                <a:chExt cx="242182" cy="626447"/>
              </a:xfrm>
              <a:grpFill/>
            </p:grpSpPr>
            <p:sp>
              <p:nvSpPr>
                <p:cNvPr id="99" name="任意多边形 98"/>
                <p:cNvSpPr/>
                <p:nvPr/>
              </p:nvSpPr>
              <p:spPr>
                <a:xfrm>
                  <a:off x="6019303" y="2543519"/>
                  <a:ext cx="217230" cy="201123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任意多边形 99"/>
                <p:cNvSpPr/>
                <p:nvPr/>
              </p:nvSpPr>
              <p:spPr>
                <a:xfrm>
                  <a:off x="6011261" y="2721930"/>
                  <a:ext cx="242158" cy="444961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1" name="任意多边形 100"/>
                <p:cNvSpPr/>
                <p:nvPr/>
              </p:nvSpPr>
              <p:spPr>
                <a:xfrm>
                  <a:off x="6100765" y="2573366"/>
                  <a:ext cx="64101" cy="60515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25400" cap="rnd">
                  <a:solidFill>
                    <a:srgbClr val="F7B63E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8" name="任意多边形 97"/>
              <p:cNvSpPr/>
              <p:nvPr/>
            </p:nvSpPr>
            <p:spPr>
              <a:xfrm>
                <a:off x="5844088" y="2600655"/>
                <a:ext cx="182630" cy="195253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9" y="connsiteY0-10"/>
                  </a:cxn>
                  <a:cxn ang="0">
                    <a:pos x="connsiteX1-11" y="connsiteY1-12"/>
                  </a:cxn>
                  <a:cxn ang="0">
                    <a:pos x="connsiteX2-13" y="connsiteY2-14"/>
                  </a:cxn>
                  <a:cxn ang="0">
                    <a:pos x="connsiteX3-15" y="connsiteY3-16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grpFill/>
              <a:ln w="25400" cap="rnd">
                <a:solidFill>
                  <a:srgbClr val="F7B63E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4141247" y="29831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7B6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主题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6862211" y="1964777"/>
            <a:ext cx="1554424" cy="1530900"/>
            <a:chOff x="6862211" y="1964777"/>
            <a:chExt cx="1554424" cy="1530900"/>
          </a:xfrm>
        </p:grpSpPr>
        <p:sp>
          <p:nvSpPr>
            <p:cNvPr id="103" name="椭圆 31"/>
            <p:cNvSpPr/>
            <p:nvPr/>
          </p:nvSpPr>
          <p:spPr>
            <a:xfrm>
              <a:off x="6862211" y="1964777"/>
              <a:ext cx="1554424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F3E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7242207" y="2108726"/>
              <a:ext cx="639019" cy="746829"/>
              <a:chOff x="4741863" y="766763"/>
              <a:chExt cx="517525" cy="604838"/>
            </a:xfrm>
            <a:noFill/>
          </p:grpSpPr>
          <p:sp>
            <p:nvSpPr>
              <p:cNvPr id="106" name="Freeform 23"/>
              <p:cNvSpPr>
                <a:spLocks noEditPoints="1"/>
              </p:cNvSpPr>
              <p:nvPr/>
            </p:nvSpPr>
            <p:spPr bwMode="auto">
              <a:xfrm>
                <a:off x="4741863" y="766763"/>
                <a:ext cx="517525" cy="604838"/>
              </a:xfrm>
              <a:custGeom>
                <a:avLst/>
                <a:gdLst>
                  <a:gd name="T0" fmla="*/ 113 w 175"/>
                  <a:gd name="T1" fmla="*/ 0 h 205"/>
                  <a:gd name="T2" fmla="*/ 111 w 175"/>
                  <a:gd name="T3" fmla="*/ 2 h 205"/>
                  <a:gd name="T4" fmla="*/ 11 w 175"/>
                  <a:gd name="T5" fmla="*/ 62 h 205"/>
                  <a:gd name="T6" fmla="*/ 69 w 175"/>
                  <a:gd name="T7" fmla="*/ 200 h 205"/>
                  <a:gd name="T8" fmla="*/ 121 w 175"/>
                  <a:gd name="T9" fmla="*/ 187 h 205"/>
                  <a:gd name="T10" fmla="*/ 173 w 175"/>
                  <a:gd name="T11" fmla="*/ 157 h 205"/>
                  <a:gd name="T12" fmla="*/ 153 w 175"/>
                  <a:gd name="T13" fmla="*/ 91 h 205"/>
                  <a:gd name="T14" fmla="*/ 108 w 175"/>
                  <a:gd name="T15" fmla="*/ 9 h 205"/>
                  <a:gd name="T16" fmla="*/ 98 w 175"/>
                  <a:gd name="T17" fmla="*/ 13 h 205"/>
                  <a:gd name="T18" fmla="*/ 24 w 175"/>
                  <a:gd name="T19" fmla="*/ 45 h 205"/>
                  <a:gd name="T20" fmla="*/ 41 w 175"/>
                  <a:gd name="T21" fmla="*/ 38 h 205"/>
                  <a:gd name="T22" fmla="*/ 34 w 175"/>
                  <a:gd name="T23" fmla="*/ 42 h 205"/>
                  <a:gd name="T24" fmla="*/ 107 w 175"/>
                  <a:gd name="T25" fmla="*/ 15 h 205"/>
                  <a:gd name="T26" fmla="*/ 28 w 175"/>
                  <a:gd name="T27" fmla="*/ 48 h 205"/>
                  <a:gd name="T28" fmla="*/ 107 w 175"/>
                  <a:gd name="T29" fmla="*/ 20 h 205"/>
                  <a:gd name="T30" fmla="*/ 67 w 175"/>
                  <a:gd name="T31" fmla="*/ 41 h 205"/>
                  <a:gd name="T32" fmla="*/ 15 w 175"/>
                  <a:gd name="T33" fmla="*/ 58 h 205"/>
                  <a:gd name="T34" fmla="*/ 117 w 175"/>
                  <a:gd name="T35" fmla="*/ 38 h 205"/>
                  <a:gd name="T36" fmla="*/ 166 w 175"/>
                  <a:gd name="T37" fmla="*/ 158 h 205"/>
                  <a:gd name="T38" fmla="*/ 94 w 175"/>
                  <a:gd name="T39" fmla="*/ 192 h 205"/>
                  <a:gd name="T40" fmla="*/ 69 w 175"/>
                  <a:gd name="T41" fmla="*/ 200 h 205"/>
                  <a:gd name="T42" fmla="*/ 15 w 175"/>
                  <a:gd name="T43" fmla="*/ 62 h 205"/>
                  <a:gd name="T44" fmla="*/ 15 w 175"/>
                  <a:gd name="T45" fmla="*/ 62 h 205"/>
                  <a:gd name="T46" fmla="*/ 16 w 175"/>
                  <a:gd name="T47" fmla="*/ 62 h 205"/>
                  <a:gd name="T48" fmla="*/ 29 w 175"/>
                  <a:gd name="T49" fmla="*/ 59 h 205"/>
                  <a:gd name="T50" fmla="*/ 112 w 175"/>
                  <a:gd name="T51" fmla="*/ 27 h 205"/>
                  <a:gd name="T52" fmla="*/ 113 w 175"/>
                  <a:gd name="T53" fmla="*/ 27 h 205"/>
                  <a:gd name="T54" fmla="*/ 169 w 175"/>
                  <a:gd name="T55" fmla="*/ 153 h 205"/>
                  <a:gd name="T56" fmla="*/ 130 w 175"/>
                  <a:gd name="T57" fmla="*/ 56 h 205"/>
                  <a:gd name="T58" fmla="*/ 117 w 175"/>
                  <a:gd name="T59" fmla="*/ 22 h 205"/>
                  <a:gd name="T60" fmla="*/ 114 w 175"/>
                  <a:gd name="T61" fmla="*/ 21 h 205"/>
                  <a:gd name="T62" fmla="*/ 113 w 175"/>
                  <a:gd name="T63" fmla="*/ 7 h 205"/>
                  <a:gd name="T64" fmla="*/ 158 w 175"/>
                  <a:gd name="T65" fmla="*/ 11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" h="205">
                    <a:moveTo>
                      <a:pt x="115" y="2"/>
                    </a:moveTo>
                    <a:cubicBezTo>
                      <a:pt x="115" y="1"/>
                      <a:pt x="114" y="0"/>
                      <a:pt x="113" y="0"/>
                    </a:cubicBezTo>
                    <a:cubicBezTo>
                      <a:pt x="112" y="0"/>
                      <a:pt x="112" y="1"/>
                      <a:pt x="112" y="1"/>
                    </a:cubicBezTo>
                    <a:cubicBezTo>
                      <a:pt x="111" y="1"/>
                      <a:pt x="111" y="2"/>
                      <a:pt x="111" y="2"/>
                    </a:cubicBezTo>
                    <a:cubicBezTo>
                      <a:pt x="82" y="12"/>
                      <a:pt x="54" y="25"/>
                      <a:pt x="26" y="38"/>
                    </a:cubicBezTo>
                    <a:cubicBezTo>
                      <a:pt x="20" y="40"/>
                      <a:pt x="0" y="55"/>
                      <a:pt x="11" y="62"/>
                    </a:cubicBezTo>
                    <a:cubicBezTo>
                      <a:pt x="27" y="109"/>
                      <a:pt x="46" y="155"/>
                      <a:pt x="65" y="201"/>
                    </a:cubicBezTo>
                    <a:cubicBezTo>
                      <a:pt x="66" y="203"/>
                      <a:pt x="69" y="202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85" y="205"/>
                      <a:pt x="106" y="193"/>
                      <a:pt x="121" y="187"/>
                    </a:cubicBezTo>
                    <a:cubicBezTo>
                      <a:pt x="138" y="180"/>
                      <a:pt x="159" y="174"/>
                      <a:pt x="172" y="160"/>
                    </a:cubicBezTo>
                    <a:cubicBezTo>
                      <a:pt x="174" y="159"/>
                      <a:pt x="173" y="158"/>
                      <a:pt x="173" y="157"/>
                    </a:cubicBezTo>
                    <a:cubicBezTo>
                      <a:pt x="175" y="149"/>
                      <a:pt x="174" y="142"/>
                      <a:pt x="171" y="134"/>
                    </a:cubicBezTo>
                    <a:cubicBezTo>
                      <a:pt x="166" y="120"/>
                      <a:pt x="159" y="106"/>
                      <a:pt x="153" y="91"/>
                    </a:cubicBezTo>
                    <a:cubicBezTo>
                      <a:pt x="141" y="62"/>
                      <a:pt x="130" y="31"/>
                      <a:pt x="115" y="2"/>
                    </a:cubicBezTo>
                    <a:close/>
                    <a:moveTo>
                      <a:pt x="108" y="9"/>
                    </a:moveTo>
                    <a:cubicBezTo>
                      <a:pt x="107" y="10"/>
                      <a:pt x="107" y="11"/>
                      <a:pt x="107" y="11"/>
                    </a:cubicBezTo>
                    <a:cubicBezTo>
                      <a:pt x="104" y="12"/>
                      <a:pt x="101" y="13"/>
                      <a:pt x="98" y="13"/>
                    </a:cubicBezTo>
                    <a:cubicBezTo>
                      <a:pt x="101" y="12"/>
                      <a:pt x="104" y="11"/>
                      <a:pt x="108" y="9"/>
                    </a:cubicBezTo>
                    <a:close/>
                    <a:moveTo>
                      <a:pt x="24" y="45"/>
                    </a:moveTo>
                    <a:cubicBezTo>
                      <a:pt x="26" y="44"/>
                      <a:pt x="28" y="43"/>
                      <a:pt x="31" y="42"/>
                    </a:cubicBezTo>
                    <a:cubicBezTo>
                      <a:pt x="34" y="41"/>
                      <a:pt x="37" y="39"/>
                      <a:pt x="41" y="38"/>
                    </a:cubicBezTo>
                    <a:cubicBezTo>
                      <a:pt x="41" y="38"/>
                      <a:pt x="41" y="37"/>
                      <a:pt x="42" y="37"/>
                    </a:cubicBezTo>
                    <a:cubicBezTo>
                      <a:pt x="39" y="39"/>
                      <a:pt x="37" y="40"/>
                      <a:pt x="34" y="42"/>
                    </a:cubicBezTo>
                    <a:cubicBezTo>
                      <a:pt x="33" y="42"/>
                      <a:pt x="34" y="44"/>
                      <a:pt x="35" y="43"/>
                    </a:cubicBezTo>
                    <a:cubicBezTo>
                      <a:pt x="58" y="32"/>
                      <a:pt x="82" y="24"/>
                      <a:pt x="107" y="15"/>
                    </a:cubicBezTo>
                    <a:cubicBezTo>
                      <a:pt x="107" y="16"/>
                      <a:pt x="107" y="17"/>
                      <a:pt x="107" y="18"/>
                    </a:cubicBezTo>
                    <a:cubicBezTo>
                      <a:pt x="80" y="27"/>
                      <a:pt x="54" y="38"/>
                      <a:pt x="28" y="48"/>
                    </a:cubicBezTo>
                    <a:cubicBezTo>
                      <a:pt x="27" y="49"/>
                      <a:pt x="27" y="51"/>
                      <a:pt x="29" y="50"/>
                    </a:cubicBezTo>
                    <a:cubicBezTo>
                      <a:pt x="55" y="42"/>
                      <a:pt x="82" y="32"/>
                      <a:pt x="107" y="20"/>
                    </a:cubicBezTo>
                    <a:cubicBezTo>
                      <a:pt x="108" y="21"/>
                      <a:pt x="108" y="22"/>
                      <a:pt x="108" y="23"/>
                    </a:cubicBezTo>
                    <a:cubicBezTo>
                      <a:pt x="94" y="28"/>
                      <a:pt x="81" y="36"/>
                      <a:pt x="67" y="41"/>
                    </a:cubicBezTo>
                    <a:cubicBezTo>
                      <a:pt x="50" y="47"/>
                      <a:pt x="33" y="53"/>
                      <a:pt x="16" y="58"/>
                    </a:cubicBezTo>
                    <a:cubicBezTo>
                      <a:pt x="16" y="58"/>
                      <a:pt x="15" y="58"/>
                      <a:pt x="15" y="58"/>
                    </a:cubicBezTo>
                    <a:cubicBezTo>
                      <a:pt x="18" y="54"/>
                      <a:pt x="21" y="49"/>
                      <a:pt x="24" y="45"/>
                    </a:cubicBezTo>
                    <a:close/>
                    <a:moveTo>
                      <a:pt x="117" y="38"/>
                    </a:moveTo>
                    <a:cubicBezTo>
                      <a:pt x="122" y="52"/>
                      <a:pt x="127" y="65"/>
                      <a:pt x="133" y="78"/>
                    </a:cubicBezTo>
                    <a:cubicBezTo>
                      <a:pt x="144" y="105"/>
                      <a:pt x="155" y="131"/>
                      <a:pt x="166" y="158"/>
                    </a:cubicBezTo>
                    <a:cubicBezTo>
                      <a:pt x="154" y="170"/>
                      <a:pt x="132" y="176"/>
                      <a:pt x="116" y="182"/>
                    </a:cubicBezTo>
                    <a:cubicBezTo>
                      <a:pt x="109" y="185"/>
                      <a:pt x="101" y="189"/>
                      <a:pt x="94" y="192"/>
                    </a:cubicBezTo>
                    <a:cubicBezTo>
                      <a:pt x="85" y="195"/>
                      <a:pt x="76" y="196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69" y="200"/>
                      <a:pt x="69" y="200"/>
                      <a:pt x="69" y="200"/>
                    </a:cubicBezTo>
                    <a:cubicBezTo>
                      <a:pt x="52" y="153"/>
                      <a:pt x="34" y="107"/>
                      <a:pt x="1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5" y="62"/>
                      <a:pt x="16" y="62"/>
                      <a:pt x="16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8" y="62"/>
                      <a:pt x="19" y="62"/>
                      <a:pt x="20" y="62"/>
                    </a:cubicBezTo>
                    <a:cubicBezTo>
                      <a:pt x="23" y="62"/>
                      <a:pt x="27" y="61"/>
                      <a:pt x="29" y="59"/>
                    </a:cubicBezTo>
                    <a:cubicBezTo>
                      <a:pt x="42" y="56"/>
                      <a:pt x="54" y="52"/>
                      <a:pt x="67" y="48"/>
                    </a:cubicBezTo>
                    <a:cubicBezTo>
                      <a:pt x="82" y="42"/>
                      <a:pt x="99" y="36"/>
                      <a:pt x="112" y="27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3" y="31"/>
                      <a:pt x="115" y="35"/>
                      <a:pt x="117" y="38"/>
                    </a:cubicBezTo>
                    <a:close/>
                    <a:moveTo>
                      <a:pt x="169" y="153"/>
                    </a:moveTo>
                    <a:cubicBezTo>
                      <a:pt x="160" y="132"/>
                      <a:pt x="152" y="110"/>
                      <a:pt x="143" y="89"/>
                    </a:cubicBezTo>
                    <a:cubicBezTo>
                      <a:pt x="139" y="78"/>
                      <a:pt x="135" y="67"/>
                      <a:pt x="130" y="56"/>
                    </a:cubicBezTo>
                    <a:cubicBezTo>
                      <a:pt x="128" y="51"/>
                      <a:pt x="126" y="46"/>
                      <a:pt x="124" y="41"/>
                    </a:cubicBezTo>
                    <a:cubicBezTo>
                      <a:pt x="122" y="36"/>
                      <a:pt x="116" y="27"/>
                      <a:pt x="117" y="22"/>
                    </a:cubicBezTo>
                    <a:cubicBezTo>
                      <a:pt x="117" y="21"/>
                      <a:pt x="115" y="19"/>
                      <a:pt x="114" y="21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13" y="19"/>
                      <a:pt x="112" y="17"/>
                      <a:pt x="112" y="15"/>
                    </a:cubicBezTo>
                    <a:cubicBezTo>
                      <a:pt x="112" y="12"/>
                      <a:pt x="112" y="9"/>
                      <a:pt x="113" y="7"/>
                    </a:cubicBezTo>
                    <a:cubicBezTo>
                      <a:pt x="121" y="31"/>
                      <a:pt x="133" y="54"/>
                      <a:pt x="143" y="78"/>
                    </a:cubicBezTo>
                    <a:cubicBezTo>
                      <a:pt x="148" y="90"/>
                      <a:pt x="153" y="101"/>
                      <a:pt x="158" y="113"/>
                    </a:cubicBezTo>
                    <a:cubicBezTo>
                      <a:pt x="163" y="126"/>
                      <a:pt x="171" y="139"/>
                      <a:pt x="169" y="153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24"/>
              <p:cNvSpPr/>
              <p:nvPr/>
            </p:nvSpPr>
            <p:spPr bwMode="auto">
              <a:xfrm>
                <a:off x="4837113" y="996951"/>
                <a:ext cx="76200" cy="150813"/>
              </a:xfrm>
              <a:custGeom>
                <a:avLst/>
                <a:gdLst>
                  <a:gd name="T0" fmla="*/ 4 w 26"/>
                  <a:gd name="T1" fmla="*/ 1 h 51"/>
                  <a:gd name="T2" fmla="*/ 1 w 26"/>
                  <a:gd name="T3" fmla="*/ 3 h 51"/>
                  <a:gd name="T4" fmla="*/ 18 w 26"/>
                  <a:gd name="T5" fmla="*/ 47 h 51"/>
                  <a:gd name="T6" fmla="*/ 25 w 26"/>
                  <a:gd name="T7" fmla="*/ 45 h 51"/>
                  <a:gd name="T8" fmla="*/ 4 w 26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1">
                    <a:moveTo>
                      <a:pt x="4" y="1"/>
                    </a:moveTo>
                    <a:cubicBezTo>
                      <a:pt x="3" y="0"/>
                      <a:pt x="0" y="1"/>
                      <a:pt x="1" y="3"/>
                    </a:cubicBezTo>
                    <a:cubicBezTo>
                      <a:pt x="6" y="18"/>
                      <a:pt x="13" y="32"/>
                      <a:pt x="18" y="47"/>
                    </a:cubicBezTo>
                    <a:cubicBezTo>
                      <a:pt x="20" y="51"/>
                      <a:pt x="26" y="49"/>
                      <a:pt x="25" y="45"/>
                    </a:cubicBezTo>
                    <a:cubicBezTo>
                      <a:pt x="19" y="30"/>
                      <a:pt x="13" y="15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25"/>
              <p:cNvSpPr/>
              <p:nvPr/>
            </p:nvSpPr>
            <p:spPr bwMode="auto">
              <a:xfrm>
                <a:off x="4848225" y="904876"/>
                <a:ext cx="284163" cy="249238"/>
              </a:xfrm>
              <a:custGeom>
                <a:avLst/>
                <a:gdLst>
                  <a:gd name="T0" fmla="*/ 76 w 96"/>
                  <a:gd name="T1" fmla="*/ 4 h 84"/>
                  <a:gd name="T2" fmla="*/ 75 w 96"/>
                  <a:gd name="T3" fmla="*/ 4 h 84"/>
                  <a:gd name="T4" fmla="*/ 72 w 96"/>
                  <a:gd name="T5" fmla="*/ 1 h 84"/>
                  <a:gd name="T6" fmla="*/ 2 w 96"/>
                  <a:gd name="T7" fmla="*/ 32 h 84"/>
                  <a:gd name="T8" fmla="*/ 3 w 96"/>
                  <a:gd name="T9" fmla="*/ 34 h 84"/>
                  <a:gd name="T10" fmla="*/ 73 w 96"/>
                  <a:gd name="T11" fmla="*/ 6 h 84"/>
                  <a:gd name="T12" fmla="*/ 89 w 96"/>
                  <a:gd name="T13" fmla="*/ 48 h 84"/>
                  <a:gd name="T14" fmla="*/ 89 w 96"/>
                  <a:gd name="T15" fmla="*/ 48 h 84"/>
                  <a:gd name="T16" fmla="*/ 21 w 96"/>
                  <a:gd name="T17" fmla="*/ 78 h 84"/>
                  <a:gd name="T18" fmla="*/ 23 w 96"/>
                  <a:gd name="T19" fmla="*/ 83 h 84"/>
                  <a:gd name="T20" fmla="*/ 92 w 96"/>
                  <a:gd name="T21" fmla="*/ 53 h 84"/>
                  <a:gd name="T22" fmla="*/ 93 w 96"/>
                  <a:gd name="T23" fmla="*/ 52 h 84"/>
                  <a:gd name="T24" fmla="*/ 95 w 96"/>
                  <a:gd name="T25" fmla="*/ 49 h 84"/>
                  <a:gd name="T26" fmla="*/ 76 w 96"/>
                  <a:gd name="T27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84">
                    <a:moveTo>
                      <a:pt x="76" y="4"/>
                    </a:moveTo>
                    <a:cubicBezTo>
                      <a:pt x="76" y="4"/>
                      <a:pt x="76" y="4"/>
                      <a:pt x="75" y="4"/>
                    </a:cubicBezTo>
                    <a:cubicBezTo>
                      <a:pt x="76" y="2"/>
                      <a:pt x="74" y="0"/>
                      <a:pt x="72" y="1"/>
                    </a:cubicBezTo>
                    <a:cubicBezTo>
                      <a:pt x="48" y="9"/>
                      <a:pt x="24" y="20"/>
                      <a:pt x="2" y="32"/>
                    </a:cubicBezTo>
                    <a:cubicBezTo>
                      <a:pt x="0" y="33"/>
                      <a:pt x="1" y="35"/>
                      <a:pt x="3" y="34"/>
                    </a:cubicBezTo>
                    <a:cubicBezTo>
                      <a:pt x="26" y="26"/>
                      <a:pt x="50" y="17"/>
                      <a:pt x="73" y="6"/>
                    </a:cubicBezTo>
                    <a:cubicBezTo>
                      <a:pt x="75" y="21"/>
                      <a:pt x="82" y="35"/>
                      <a:pt x="89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66" y="55"/>
                      <a:pt x="43" y="68"/>
                      <a:pt x="21" y="78"/>
                    </a:cubicBezTo>
                    <a:cubicBezTo>
                      <a:pt x="18" y="80"/>
                      <a:pt x="20" y="84"/>
                      <a:pt x="23" y="83"/>
                    </a:cubicBezTo>
                    <a:cubicBezTo>
                      <a:pt x="46" y="74"/>
                      <a:pt x="71" y="65"/>
                      <a:pt x="92" y="53"/>
                    </a:cubicBezTo>
                    <a:cubicBezTo>
                      <a:pt x="92" y="52"/>
                      <a:pt x="93" y="52"/>
                      <a:pt x="93" y="52"/>
                    </a:cubicBezTo>
                    <a:cubicBezTo>
                      <a:pt x="94" y="52"/>
                      <a:pt x="96" y="51"/>
                      <a:pt x="95" y="49"/>
                    </a:cubicBezTo>
                    <a:cubicBezTo>
                      <a:pt x="90" y="34"/>
                      <a:pt x="85" y="17"/>
                      <a:pt x="76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26"/>
              <p:cNvSpPr/>
              <p:nvPr/>
            </p:nvSpPr>
            <p:spPr bwMode="auto">
              <a:xfrm>
                <a:off x="4891088" y="962026"/>
                <a:ext cx="169863" cy="79375"/>
              </a:xfrm>
              <a:custGeom>
                <a:avLst/>
                <a:gdLst>
                  <a:gd name="T0" fmla="*/ 53 w 58"/>
                  <a:gd name="T1" fmla="*/ 1 h 27"/>
                  <a:gd name="T2" fmla="*/ 2 w 58"/>
                  <a:gd name="T3" fmla="*/ 22 h 27"/>
                  <a:gd name="T4" fmla="*/ 4 w 58"/>
                  <a:gd name="T5" fmla="*/ 26 h 27"/>
                  <a:gd name="T6" fmla="*/ 55 w 58"/>
                  <a:gd name="T7" fmla="*/ 7 h 27"/>
                  <a:gd name="T8" fmla="*/ 53 w 58"/>
                  <a:gd name="T9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7">
                    <a:moveTo>
                      <a:pt x="53" y="1"/>
                    </a:moveTo>
                    <a:cubicBezTo>
                      <a:pt x="36" y="5"/>
                      <a:pt x="18" y="13"/>
                      <a:pt x="2" y="22"/>
                    </a:cubicBezTo>
                    <a:cubicBezTo>
                      <a:pt x="0" y="23"/>
                      <a:pt x="1" y="27"/>
                      <a:pt x="4" y="26"/>
                    </a:cubicBezTo>
                    <a:cubicBezTo>
                      <a:pt x="21" y="20"/>
                      <a:pt x="39" y="14"/>
                      <a:pt x="55" y="7"/>
                    </a:cubicBezTo>
                    <a:cubicBezTo>
                      <a:pt x="58" y="5"/>
                      <a:pt x="57" y="0"/>
                      <a:pt x="53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27"/>
              <p:cNvSpPr/>
              <p:nvPr/>
            </p:nvSpPr>
            <p:spPr bwMode="auto">
              <a:xfrm>
                <a:off x="4922838" y="1009651"/>
                <a:ext cx="150813" cy="73025"/>
              </a:xfrm>
              <a:custGeom>
                <a:avLst/>
                <a:gdLst>
                  <a:gd name="T0" fmla="*/ 44 w 51"/>
                  <a:gd name="T1" fmla="*/ 1 h 25"/>
                  <a:gd name="T2" fmla="*/ 2 w 51"/>
                  <a:gd name="T3" fmla="*/ 21 h 25"/>
                  <a:gd name="T4" fmla="*/ 3 w 51"/>
                  <a:gd name="T5" fmla="*/ 24 h 25"/>
                  <a:gd name="T6" fmla="*/ 47 w 51"/>
                  <a:gd name="T7" fmla="*/ 8 h 25"/>
                  <a:gd name="T8" fmla="*/ 44 w 51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5">
                    <a:moveTo>
                      <a:pt x="44" y="1"/>
                    </a:moveTo>
                    <a:cubicBezTo>
                      <a:pt x="30" y="6"/>
                      <a:pt x="16" y="14"/>
                      <a:pt x="2" y="21"/>
                    </a:cubicBezTo>
                    <a:cubicBezTo>
                      <a:pt x="0" y="22"/>
                      <a:pt x="1" y="25"/>
                      <a:pt x="3" y="24"/>
                    </a:cubicBezTo>
                    <a:cubicBezTo>
                      <a:pt x="18" y="19"/>
                      <a:pt x="33" y="14"/>
                      <a:pt x="47" y="8"/>
                    </a:cubicBezTo>
                    <a:cubicBezTo>
                      <a:pt x="51" y="6"/>
                      <a:pt x="48" y="0"/>
                      <a:pt x="4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FF3E3E"/>
                </a:solidFill>
                <a:round/>
              </a:ln>
            </p:spPr>
            <p:txBody>
              <a:bodyPr/>
              <a:lstStyle/>
              <a:p>
                <a:pPr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6951139" y="29642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3E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实现功能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890001" y="4770808"/>
            <a:ext cx="1575106" cy="1577343"/>
            <a:chOff x="3763166" y="4814879"/>
            <a:chExt cx="1575106" cy="1715187"/>
          </a:xfrm>
        </p:grpSpPr>
        <p:sp>
          <p:nvSpPr>
            <p:cNvPr id="112" name="椭圆 31"/>
            <p:cNvSpPr/>
            <p:nvPr/>
          </p:nvSpPr>
          <p:spPr>
            <a:xfrm>
              <a:off x="3763166" y="4814879"/>
              <a:ext cx="1556383" cy="171518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76AADB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41"/>
            <p:cNvSpPr>
              <a:spLocks noEditPoints="1" noChangeArrowheads="1"/>
            </p:cNvSpPr>
            <p:nvPr/>
          </p:nvSpPr>
          <p:spPr bwMode="auto">
            <a:xfrm>
              <a:off x="4272813" y="5054022"/>
              <a:ext cx="537090" cy="684102"/>
            </a:xfrm>
            <a:custGeom>
              <a:avLst/>
              <a:gdLst>
                <a:gd name="T0" fmla="*/ 91 w 107"/>
                <a:gd name="T1" fmla="*/ 25 h 136"/>
                <a:gd name="T2" fmla="*/ 52 w 107"/>
                <a:gd name="T3" fmla="*/ 38 h 136"/>
                <a:gd name="T4" fmla="*/ 54 w 107"/>
                <a:gd name="T5" fmla="*/ 24 h 136"/>
                <a:gd name="T6" fmla="*/ 55 w 107"/>
                <a:gd name="T7" fmla="*/ 10 h 136"/>
                <a:gd name="T8" fmla="*/ 46 w 107"/>
                <a:gd name="T9" fmla="*/ 0 h 136"/>
                <a:gd name="T10" fmla="*/ 40 w 107"/>
                <a:gd name="T11" fmla="*/ 40 h 136"/>
                <a:gd name="T12" fmla="*/ 13 w 107"/>
                <a:gd name="T13" fmla="*/ 40 h 136"/>
                <a:gd name="T14" fmla="*/ 3 w 107"/>
                <a:gd name="T15" fmla="*/ 78 h 136"/>
                <a:gd name="T16" fmla="*/ 27 w 107"/>
                <a:gd name="T17" fmla="*/ 127 h 136"/>
                <a:gd name="T18" fmla="*/ 54 w 107"/>
                <a:gd name="T19" fmla="*/ 114 h 136"/>
                <a:gd name="T20" fmla="*/ 87 w 107"/>
                <a:gd name="T21" fmla="*/ 123 h 136"/>
                <a:gd name="T22" fmla="*/ 104 w 107"/>
                <a:gd name="T23" fmla="*/ 66 h 136"/>
                <a:gd name="T24" fmla="*/ 91 w 107"/>
                <a:gd name="T25" fmla="*/ 25 h 136"/>
                <a:gd name="T26" fmla="*/ 50 w 107"/>
                <a:gd name="T27" fmla="*/ 17 h 136"/>
                <a:gd name="T28" fmla="*/ 49 w 107"/>
                <a:gd name="T29" fmla="*/ 13 h 136"/>
                <a:gd name="T30" fmla="*/ 48 w 107"/>
                <a:gd name="T31" fmla="*/ 12 h 136"/>
                <a:gd name="T32" fmla="*/ 48 w 107"/>
                <a:gd name="T33" fmla="*/ 11 h 136"/>
                <a:gd name="T34" fmla="*/ 50 w 107"/>
                <a:gd name="T35" fmla="*/ 17 h 136"/>
                <a:gd name="T36" fmla="*/ 96 w 107"/>
                <a:gd name="T37" fmla="*/ 81 h 136"/>
                <a:gd name="T38" fmla="*/ 85 w 107"/>
                <a:gd name="T39" fmla="*/ 116 h 136"/>
                <a:gd name="T40" fmla="*/ 56 w 107"/>
                <a:gd name="T41" fmla="*/ 111 h 136"/>
                <a:gd name="T42" fmla="*/ 53 w 107"/>
                <a:gd name="T43" fmla="*/ 108 h 136"/>
                <a:gd name="T44" fmla="*/ 48 w 107"/>
                <a:gd name="T45" fmla="*/ 112 h 136"/>
                <a:gd name="T46" fmla="*/ 36 w 107"/>
                <a:gd name="T47" fmla="*/ 120 h 136"/>
                <a:gd name="T48" fmla="*/ 20 w 107"/>
                <a:gd name="T49" fmla="*/ 107 h 136"/>
                <a:gd name="T50" fmla="*/ 12 w 107"/>
                <a:gd name="T51" fmla="*/ 88 h 136"/>
                <a:gd name="T52" fmla="*/ 10 w 107"/>
                <a:gd name="T53" fmla="*/ 52 h 136"/>
                <a:gd name="T54" fmla="*/ 43 w 107"/>
                <a:gd name="T55" fmla="*/ 46 h 136"/>
                <a:gd name="T56" fmla="*/ 43 w 107"/>
                <a:gd name="T57" fmla="*/ 47 h 136"/>
                <a:gd name="T58" fmla="*/ 52 w 107"/>
                <a:gd name="T59" fmla="*/ 52 h 136"/>
                <a:gd name="T60" fmla="*/ 53 w 107"/>
                <a:gd name="T61" fmla="*/ 50 h 136"/>
                <a:gd name="T62" fmla="*/ 48 w 107"/>
                <a:gd name="T63" fmla="*/ 45 h 136"/>
                <a:gd name="T64" fmla="*/ 48 w 107"/>
                <a:gd name="T65" fmla="*/ 45 h 136"/>
                <a:gd name="T66" fmla="*/ 51 w 107"/>
                <a:gd name="T67" fmla="*/ 45 h 136"/>
                <a:gd name="T68" fmla="*/ 94 w 107"/>
                <a:gd name="T69" fmla="*/ 32 h 136"/>
                <a:gd name="T70" fmla="*/ 96 w 107"/>
                <a:gd name="T71" fmla="*/ 8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36">
                  <a:moveTo>
                    <a:pt x="91" y="25"/>
                  </a:moveTo>
                  <a:cubicBezTo>
                    <a:pt x="76" y="19"/>
                    <a:pt x="62" y="28"/>
                    <a:pt x="52" y="38"/>
                  </a:cubicBezTo>
                  <a:cubicBezTo>
                    <a:pt x="53" y="33"/>
                    <a:pt x="53" y="28"/>
                    <a:pt x="54" y="24"/>
                  </a:cubicBezTo>
                  <a:cubicBezTo>
                    <a:pt x="55" y="19"/>
                    <a:pt x="56" y="14"/>
                    <a:pt x="55" y="10"/>
                  </a:cubicBezTo>
                  <a:cubicBezTo>
                    <a:pt x="55" y="5"/>
                    <a:pt x="52" y="0"/>
                    <a:pt x="46" y="0"/>
                  </a:cubicBezTo>
                  <a:cubicBezTo>
                    <a:pt x="31" y="2"/>
                    <a:pt x="35" y="27"/>
                    <a:pt x="40" y="40"/>
                  </a:cubicBezTo>
                  <a:cubicBezTo>
                    <a:pt x="31" y="36"/>
                    <a:pt x="21" y="35"/>
                    <a:pt x="13" y="40"/>
                  </a:cubicBezTo>
                  <a:cubicBezTo>
                    <a:pt x="1" y="49"/>
                    <a:pt x="0" y="65"/>
                    <a:pt x="3" y="78"/>
                  </a:cubicBezTo>
                  <a:cubicBezTo>
                    <a:pt x="6" y="93"/>
                    <a:pt x="14" y="118"/>
                    <a:pt x="27" y="127"/>
                  </a:cubicBezTo>
                  <a:cubicBezTo>
                    <a:pt x="41" y="136"/>
                    <a:pt x="47" y="123"/>
                    <a:pt x="54" y="114"/>
                  </a:cubicBezTo>
                  <a:cubicBezTo>
                    <a:pt x="65" y="119"/>
                    <a:pt x="74" y="136"/>
                    <a:pt x="87" y="123"/>
                  </a:cubicBezTo>
                  <a:cubicBezTo>
                    <a:pt x="100" y="109"/>
                    <a:pt x="102" y="83"/>
                    <a:pt x="104" y="66"/>
                  </a:cubicBezTo>
                  <a:cubicBezTo>
                    <a:pt x="105" y="52"/>
                    <a:pt x="107" y="32"/>
                    <a:pt x="91" y="25"/>
                  </a:cubicBezTo>
                  <a:close/>
                  <a:moveTo>
                    <a:pt x="50" y="17"/>
                  </a:moveTo>
                  <a:cubicBezTo>
                    <a:pt x="50" y="16"/>
                    <a:pt x="50" y="14"/>
                    <a:pt x="49" y="13"/>
                  </a:cubicBezTo>
                  <a:cubicBezTo>
                    <a:pt x="49" y="13"/>
                    <a:pt x="48" y="12"/>
                    <a:pt x="48" y="12"/>
                  </a:cubicBezTo>
                  <a:cubicBezTo>
                    <a:pt x="48" y="12"/>
                    <a:pt x="48" y="11"/>
                    <a:pt x="48" y="11"/>
                  </a:cubicBezTo>
                  <a:cubicBezTo>
                    <a:pt x="52" y="11"/>
                    <a:pt x="51" y="13"/>
                    <a:pt x="50" y="17"/>
                  </a:cubicBezTo>
                  <a:close/>
                  <a:moveTo>
                    <a:pt x="96" y="81"/>
                  </a:moveTo>
                  <a:cubicBezTo>
                    <a:pt x="95" y="90"/>
                    <a:pt x="92" y="109"/>
                    <a:pt x="85" y="116"/>
                  </a:cubicBezTo>
                  <a:cubicBezTo>
                    <a:pt x="73" y="128"/>
                    <a:pt x="66" y="114"/>
                    <a:pt x="56" y="111"/>
                  </a:cubicBezTo>
                  <a:cubicBezTo>
                    <a:pt x="57" y="109"/>
                    <a:pt x="55" y="107"/>
                    <a:pt x="53" y="108"/>
                  </a:cubicBezTo>
                  <a:cubicBezTo>
                    <a:pt x="50" y="110"/>
                    <a:pt x="50" y="110"/>
                    <a:pt x="48" y="112"/>
                  </a:cubicBezTo>
                  <a:cubicBezTo>
                    <a:pt x="42" y="118"/>
                    <a:pt x="48" y="119"/>
                    <a:pt x="36" y="120"/>
                  </a:cubicBezTo>
                  <a:cubicBezTo>
                    <a:pt x="25" y="120"/>
                    <a:pt x="24" y="116"/>
                    <a:pt x="20" y="107"/>
                  </a:cubicBezTo>
                  <a:cubicBezTo>
                    <a:pt x="17" y="101"/>
                    <a:pt x="14" y="95"/>
                    <a:pt x="12" y="88"/>
                  </a:cubicBezTo>
                  <a:cubicBezTo>
                    <a:pt x="7" y="77"/>
                    <a:pt x="3" y="63"/>
                    <a:pt x="10" y="52"/>
                  </a:cubicBezTo>
                  <a:cubicBezTo>
                    <a:pt x="17" y="38"/>
                    <a:pt x="31" y="41"/>
                    <a:pt x="43" y="46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6" y="48"/>
                    <a:pt x="49" y="50"/>
                    <a:pt x="52" y="52"/>
                  </a:cubicBezTo>
                  <a:cubicBezTo>
                    <a:pt x="53" y="52"/>
                    <a:pt x="53" y="51"/>
                    <a:pt x="53" y="50"/>
                  </a:cubicBezTo>
                  <a:cubicBezTo>
                    <a:pt x="51" y="49"/>
                    <a:pt x="50" y="47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6"/>
                    <a:pt x="50" y="46"/>
                    <a:pt x="51" y="45"/>
                  </a:cubicBezTo>
                  <a:cubicBezTo>
                    <a:pt x="62" y="35"/>
                    <a:pt x="80" y="19"/>
                    <a:pt x="94" y="32"/>
                  </a:cubicBezTo>
                  <a:cubicBezTo>
                    <a:pt x="104" y="42"/>
                    <a:pt x="99" y="70"/>
                    <a:pt x="96" y="81"/>
                  </a:cubicBezTo>
                  <a:close/>
                </a:path>
              </a:pathLst>
            </a:custGeom>
            <a:noFill/>
            <a:ln w="9525">
              <a:solidFill>
                <a:srgbClr val="76AADB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849601" y="5744560"/>
              <a:ext cx="1488671" cy="46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76AA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定制规则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819211" y="4810823"/>
            <a:ext cx="1554424" cy="1530900"/>
            <a:chOff x="6862211" y="4814880"/>
            <a:chExt cx="1554424" cy="1530900"/>
          </a:xfrm>
        </p:grpSpPr>
        <p:sp>
          <p:nvSpPr>
            <p:cNvPr id="116" name="椭圆 31"/>
            <p:cNvSpPr/>
            <p:nvPr/>
          </p:nvSpPr>
          <p:spPr>
            <a:xfrm>
              <a:off x="6862211" y="4814880"/>
              <a:ext cx="1554424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70AD47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组合 94"/>
            <p:cNvGrpSpPr>
              <a:grpSpLocks/>
            </p:cNvGrpSpPr>
            <p:nvPr/>
          </p:nvGrpSpPr>
          <p:grpSpPr bwMode="auto">
            <a:xfrm>
              <a:off x="7315013" y="5069703"/>
              <a:ext cx="688023" cy="615497"/>
              <a:chOff x="4577745" y="4336117"/>
              <a:chExt cx="557229" cy="497597"/>
            </a:xfrm>
            <a:noFill/>
          </p:grpSpPr>
          <p:sp>
            <p:nvSpPr>
              <p:cNvPr id="119" name="任意多边形 118"/>
              <p:cNvSpPr/>
              <p:nvPr/>
            </p:nvSpPr>
            <p:spPr>
              <a:xfrm>
                <a:off x="4577745" y="4393166"/>
                <a:ext cx="557229" cy="440548"/>
              </a:xfrm>
              <a:custGeom>
                <a:avLst/>
                <a:gdLst>
                  <a:gd name="connsiteX0" fmla="*/ 14510 w 533941"/>
                  <a:gd name="connsiteY0" fmla="*/ 334613 h 439545"/>
                  <a:gd name="connsiteX1" fmla="*/ 33171 w 533941"/>
                  <a:gd name="connsiteY1" fmla="*/ 415479 h 439545"/>
                  <a:gd name="connsiteX2" fmla="*/ 219783 w 533941"/>
                  <a:gd name="connsiteY2" fmla="*/ 415479 h 439545"/>
                  <a:gd name="connsiteX3" fmla="*/ 505922 w 533941"/>
                  <a:gd name="connsiteY3" fmla="*/ 135560 h 439545"/>
                  <a:gd name="connsiteX4" fmla="*/ 487261 w 533941"/>
                  <a:gd name="connsiteY4" fmla="*/ 4932 h 439545"/>
                  <a:gd name="connsiteX5" fmla="*/ 188681 w 533941"/>
                  <a:gd name="connsiteY5" fmla="*/ 297291 h 439545"/>
                  <a:gd name="connsiteX6" fmla="*/ 14510 w 533941"/>
                  <a:gd name="connsiteY6" fmla="*/ 334613 h 439545"/>
                  <a:gd name="connsiteX0-1" fmla="*/ 11897 w 542181"/>
                  <a:gd name="connsiteY0-2" fmla="*/ 307480 h 440817"/>
                  <a:gd name="connsiteX1-3" fmla="*/ 41411 w 542181"/>
                  <a:gd name="connsiteY1-4" fmla="*/ 415479 h 440817"/>
                  <a:gd name="connsiteX2-5" fmla="*/ 228023 w 542181"/>
                  <a:gd name="connsiteY2-6" fmla="*/ 415479 h 440817"/>
                  <a:gd name="connsiteX3-7" fmla="*/ 514162 w 542181"/>
                  <a:gd name="connsiteY3-8" fmla="*/ 135560 h 440817"/>
                  <a:gd name="connsiteX4-9" fmla="*/ 495501 w 542181"/>
                  <a:gd name="connsiteY4-10" fmla="*/ 4932 h 440817"/>
                  <a:gd name="connsiteX5-11" fmla="*/ 196921 w 542181"/>
                  <a:gd name="connsiteY5-12" fmla="*/ 297291 h 440817"/>
                  <a:gd name="connsiteX6-13" fmla="*/ 11897 w 542181"/>
                  <a:gd name="connsiteY6-14" fmla="*/ 307480 h 440817"/>
                  <a:gd name="connsiteX0-15" fmla="*/ 26945 w 557229"/>
                  <a:gd name="connsiteY0-16" fmla="*/ 307480 h 440817"/>
                  <a:gd name="connsiteX1-17" fmla="*/ 23898 w 557229"/>
                  <a:gd name="connsiteY1-18" fmla="*/ 415479 h 440817"/>
                  <a:gd name="connsiteX2-19" fmla="*/ 243071 w 557229"/>
                  <a:gd name="connsiteY2-20" fmla="*/ 415479 h 440817"/>
                  <a:gd name="connsiteX3-21" fmla="*/ 529210 w 557229"/>
                  <a:gd name="connsiteY3-22" fmla="*/ 135560 h 440817"/>
                  <a:gd name="connsiteX4-23" fmla="*/ 510549 w 557229"/>
                  <a:gd name="connsiteY4-24" fmla="*/ 4932 h 440817"/>
                  <a:gd name="connsiteX5-25" fmla="*/ 211969 w 557229"/>
                  <a:gd name="connsiteY5-26" fmla="*/ 297291 h 440817"/>
                  <a:gd name="connsiteX6-27" fmla="*/ 26945 w 557229"/>
                  <a:gd name="connsiteY6-28" fmla="*/ 307480 h 440817"/>
                </a:gdLst>
                <a:ahLst/>
                <a:cxnLst>
                  <a:cxn ang="0">
                    <a:pos x="connsiteX0-15" y="connsiteY0-16"/>
                  </a:cxn>
                  <a:cxn ang="0">
                    <a:pos x="connsiteX1-17" y="connsiteY1-18"/>
                  </a:cxn>
                  <a:cxn ang="0">
                    <a:pos x="connsiteX2-19" y="connsiteY2-20"/>
                  </a:cxn>
                  <a:cxn ang="0">
                    <a:pos x="connsiteX3-21" y="connsiteY3-22"/>
                  </a:cxn>
                  <a:cxn ang="0">
                    <a:pos x="connsiteX4-23" y="connsiteY4-24"/>
                  </a:cxn>
                  <a:cxn ang="0">
                    <a:pos x="connsiteX5-25" y="connsiteY5-26"/>
                  </a:cxn>
                  <a:cxn ang="0">
                    <a:pos x="connsiteX6-27" y="connsiteY6-28"/>
                  </a:cxn>
                </a:cxnLst>
                <a:rect l="l" t="t" r="r" b="b"/>
                <a:pathLst>
                  <a:path w="557229" h="440817">
                    <a:moveTo>
                      <a:pt x="26945" y="307480"/>
                    </a:moveTo>
                    <a:cubicBezTo>
                      <a:pt x="-4400" y="327178"/>
                      <a:pt x="-12123" y="397479"/>
                      <a:pt x="23898" y="415479"/>
                    </a:cubicBezTo>
                    <a:cubicBezTo>
                      <a:pt x="59919" y="433479"/>
                      <a:pt x="158852" y="462132"/>
                      <a:pt x="243071" y="415479"/>
                    </a:cubicBezTo>
                    <a:cubicBezTo>
                      <a:pt x="327290" y="368826"/>
                      <a:pt x="484630" y="203984"/>
                      <a:pt x="529210" y="135560"/>
                    </a:cubicBezTo>
                    <a:cubicBezTo>
                      <a:pt x="573790" y="67136"/>
                      <a:pt x="563422" y="-22023"/>
                      <a:pt x="510549" y="4932"/>
                    </a:cubicBezTo>
                    <a:cubicBezTo>
                      <a:pt x="457676" y="31887"/>
                      <a:pt x="292570" y="246866"/>
                      <a:pt x="211969" y="297291"/>
                    </a:cubicBezTo>
                    <a:cubicBezTo>
                      <a:pt x="131368" y="347716"/>
                      <a:pt x="58290" y="287782"/>
                      <a:pt x="26945" y="307480"/>
                    </a:cubicBezTo>
                    <a:close/>
                  </a:path>
                </a:pathLst>
              </a:custGeom>
              <a:grpFill/>
              <a:ln w="25400" cap="rnd">
                <a:solidFill>
                  <a:srgbClr val="70AD47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4611083" y="4336117"/>
                <a:ext cx="514366" cy="483334"/>
              </a:xfrm>
              <a:custGeom>
                <a:avLst/>
                <a:gdLst>
                  <a:gd name="connsiteX0" fmla="*/ 198035 w 502835"/>
                  <a:gd name="connsiteY0" fmla="*/ 493056 h 493056"/>
                  <a:gd name="connsiteX1" fmla="*/ 123390 w 502835"/>
                  <a:gd name="connsiteY1" fmla="*/ 368648 h 493056"/>
                  <a:gd name="connsiteX2" fmla="*/ 5203 w 502835"/>
                  <a:gd name="connsiteY2" fmla="*/ 393529 h 493056"/>
                  <a:gd name="connsiteX3" fmla="*/ 310003 w 502835"/>
                  <a:gd name="connsiteY3" fmla="*/ 32746 h 493056"/>
                  <a:gd name="connsiteX4" fmla="*/ 502835 w 502835"/>
                  <a:gd name="connsiteY4" fmla="*/ 38966 h 493056"/>
                  <a:gd name="connsiteX0-1" fmla="*/ 205934 w 510734"/>
                  <a:gd name="connsiteY0-2" fmla="*/ 491889 h 491889"/>
                  <a:gd name="connsiteX1-3" fmla="*/ 131289 w 510734"/>
                  <a:gd name="connsiteY1-4" fmla="*/ 367481 h 491889"/>
                  <a:gd name="connsiteX2-5" fmla="*/ 4962 w 510734"/>
                  <a:gd name="connsiteY2-6" fmla="*/ 376082 h 491889"/>
                  <a:gd name="connsiteX3-7" fmla="*/ 317902 w 510734"/>
                  <a:gd name="connsiteY3-8" fmla="*/ 31579 h 491889"/>
                  <a:gd name="connsiteX4-9" fmla="*/ 510734 w 510734"/>
                  <a:gd name="connsiteY4-10" fmla="*/ 37799 h 491889"/>
                  <a:gd name="connsiteX0-11" fmla="*/ 205532 w 510332"/>
                  <a:gd name="connsiteY0-12" fmla="*/ 491889 h 491889"/>
                  <a:gd name="connsiteX1-13" fmla="*/ 136314 w 510332"/>
                  <a:gd name="connsiteY1-14" fmla="*/ 383761 h 491889"/>
                  <a:gd name="connsiteX2-15" fmla="*/ 4560 w 510332"/>
                  <a:gd name="connsiteY2-16" fmla="*/ 376082 h 491889"/>
                  <a:gd name="connsiteX3-17" fmla="*/ 317500 w 510332"/>
                  <a:gd name="connsiteY3-18" fmla="*/ 31579 h 491889"/>
                  <a:gd name="connsiteX4-19" fmla="*/ 510332 w 510332"/>
                  <a:gd name="connsiteY4-20" fmla="*/ 37799 h 491889"/>
                  <a:gd name="connsiteX0-21" fmla="*/ 159192 w 510119"/>
                  <a:gd name="connsiteY0-22" fmla="*/ 489175 h 489175"/>
                  <a:gd name="connsiteX1-23" fmla="*/ 136101 w 510119"/>
                  <a:gd name="connsiteY1-24" fmla="*/ 383761 h 489175"/>
                  <a:gd name="connsiteX2-25" fmla="*/ 4347 w 510119"/>
                  <a:gd name="connsiteY2-26" fmla="*/ 376082 h 489175"/>
                  <a:gd name="connsiteX3-27" fmla="*/ 317287 w 510119"/>
                  <a:gd name="connsiteY3-28" fmla="*/ 31579 h 489175"/>
                  <a:gd name="connsiteX4-29" fmla="*/ 510119 w 510119"/>
                  <a:gd name="connsiteY4-30" fmla="*/ 37799 h 489175"/>
                  <a:gd name="connsiteX0-31" fmla="*/ 159192 w 510119"/>
                  <a:gd name="connsiteY0-32" fmla="*/ 489175 h 489175"/>
                  <a:gd name="connsiteX1-33" fmla="*/ 136101 w 510119"/>
                  <a:gd name="connsiteY1-34" fmla="*/ 383761 h 489175"/>
                  <a:gd name="connsiteX2-35" fmla="*/ 4347 w 510119"/>
                  <a:gd name="connsiteY2-36" fmla="*/ 376082 h 489175"/>
                  <a:gd name="connsiteX3-37" fmla="*/ 317287 w 510119"/>
                  <a:gd name="connsiteY3-38" fmla="*/ 31579 h 489175"/>
                  <a:gd name="connsiteX4-39" fmla="*/ 510119 w 510119"/>
                  <a:gd name="connsiteY4-40" fmla="*/ 37799 h 489175"/>
                  <a:gd name="connsiteX0-41" fmla="*/ 151016 w 510083"/>
                  <a:gd name="connsiteY0-42" fmla="*/ 483748 h 483748"/>
                  <a:gd name="connsiteX1-43" fmla="*/ 136065 w 510083"/>
                  <a:gd name="connsiteY1-44" fmla="*/ 383761 h 483748"/>
                  <a:gd name="connsiteX2-45" fmla="*/ 4311 w 510083"/>
                  <a:gd name="connsiteY2-46" fmla="*/ 376082 h 483748"/>
                  <a:gd name="connsiteX3-47" fmla="*/ 317251 w 510083"/>
                  <a:gd name="connsiteY3-48" fmla="*/ 31579 h 483748"/>
                  <a:gd name="connsiteX4-49" fmla="*/ 510083 w 510083"/>
                  <a:gd name="connsiteY4-50" fmla="*/ 37799 h 483748"/>
                  <a:gd name="connsiteX0-51" fmla="*/ 150514 w 509581"/>
                  <a:gd name="connsiteY0-52" fmla="*/ 483748 h 483748"/>
                  <a:gd name="connsiteX1-53" fmla="*/ 135563 w 509581"/>
                  <a:gd name="connsiteY1-54" fmla="*/ 383761 h 483748"/>
                  <a:gd name="connsiteX2-55" fmla="*/ 3809 w 509581"/>
                  <a:gd name="connsiteY2-56" fmla="*/ 376082 h 483748"/>
                  <a:gd name="connsiteX3-57" fmla="*/ 316749 w 509581"/>
                  <a:gd name="connsiteY3-58" fmla="*/ 31579 h 483748"/>
                  <a:gd name="connsiteX4-59" fmla="*/ 509581 w 509581"/>
                  <a:gd name="connsiteY4-60" fmla="*/ 37799 h 483748"/>
                  <a:gd name="connsiteX0-61" fmla="*/ 146758 w 505825"/>
                  <a:gd name="connsiteY0-62" fmla="*/ 483748 h 483748"/>
                  <a:gd name="connsiteX1-63" fmla="*/ 131807 w 505825"/>
                  <a:gd name="connsiteY1-64" fmla="*/ 383761 h 483748"/>
                  <a:gd name="connsiteX2-65" fmla="*/ 53 w 505825"/>
                  <a:gd name="connsiteY2-66" fmla="*/ 376082 h 483748"/>
                  <a:gd name="connsiteX3-67" fmla="*/ 312993 w 505825"/>
                  <a:gd name="connsiteY3-68" fmla="*/ 31579 h 483748"/>
                  <a:gd name="connsiteX4-69" fmla="*/ 505825 w 505825"/>
                  <a:gd name="connsiteY4-70" fmla="*/ 37799 h 483748"/>
                  <a:gd name="connsiteX0-71" fmla="*/ 154904 w 513971"/>
                  <a:gd name="connsiteY0-72" fmla="*/ 482779 h 482779"/>
                  <a:gd name="connsiteX1-73" fmla="*/ 139953 w 513971"/>
                  <a:gd name="connsiteY1-74" fmla="*/ 382792 h 482779"/>
                  <a:gd name="connsiteX2-75" fmla="*/ 59 w 513971"/>
                  <a:gd name="connsiteY2-76" fmla="*/ 361546 h 482779"/>
                  <a:gd name="connsiteX3-77" fmla="*/ 321139 w 513971"/>
                  <a:gd name="connsiteY3-78" fmla="*/ 30610 h 482779"/>
                  <a:gd name="connsiteX4-79" fmla="*/ 513971 w 513971"/>
                  <a:gd name="connsiteY4-80" fmla="*/ 36830 h 482779"/>
                  <a:gd name="connsiteX0-81" fmla="*/ 154895 w 513962"/>
                  <a:gd name="connsiteY0-82" fmla="*/ 482779 h 482779"/>
                  <a:gd name="connsiteX1-83" fmla="*/ 139944 w 513962"/>
                  <a:gd name="connsiteY1-84" fmla="*/ 382792 h 482779"/>
                  <a:gd name="connsiteX2-85" fmla="*/ 50 w 513962"/>
                  <a:gd name="connsiteY2-86" fmla="*/ 361546 h 482779"/>
                  <a:gd name="connsiteX3-87" fmla="*/ 321130 w 513962"/>
                  <a:gd name="connsiteY3-88" fmla="*/ 30610 h 482779"/>
                  <a:gd name="connsiteX4-89" fmla="*/ 513962 w 513962"/>
                  <a:gd name="connsiteY4-90" fmla="*/ 36830 h 482779"/>
                </a:gdLst>
                <a:ahLst/>
                <a:cxnLst>
                  <a:cxn ang="0">
                    <a:pos x="connsiteX0-81" y="connsiteY0-82"/>
                  </a:cxn>
                  <a:cxn ang="0">
                    <a:pos x="connsiteX1-83" y="connsiteY1-84"/>
                  </a:cxn>
                  <a:cxn ang="0">
                    <a:pos x="connsiteX2-85" y="connsiteY2-86"/>
                  </a:cxn>
                  <a:cxn ang="0">
                    <a:pos x="connsiteX3-87" y="connsiteY3-88"/>
                  </a:cxn>
                  <a:cxn ang="0">
                    <a:pos x="connsiteX4-89" y="connsiteY4-90"/>
                  </a:cxn>
                </a:cxnLst>
                <a:rect l="l" t="t" r="r" b="b"/>
                <a:pathLst>
                  <a:path w="513962" h="482779">
                    <a:moveTo>
                      <a:pt x="154895" y="482779"/>
                    </a:moveTo>
                    <a:cubicBezTo>
                      <a:pt x="158062" y="428869"/>
                      <a:pt x="144044" y="389430"/>
                      <a:pt x="139944" y="382792"/>
                    </a:cubicBezTo>
                    <a:cubicBezTo>
                      <a:pt x="135844" y="376154"/>
                      <a:pt x="-3014" y="379542"/>
                      <a:pt x="50" y="361546"/>
                    </a:cubicBezTo>
                    <a:cubicBezTo>
                      <a:pt x="3114" y="343550"/>
                      <a:pt x="235478" y="84729"/>
                      <a:pt x="321130" y="30610"/>
                    </a:cubicBezTo>
                    <a:cubicBezTo>
                      <a:pt x="406782" y="-23509"/>
                      <a:pt x="459015" y="4173"/>
                      <a:pt x="513962" y="36830"/>
                    </a:cubicBezTo>
                  </a:path>
                </a:pathLst>
              </a:custGeom>
              <a:grpFill/>
              <a:ln w="25400" cap="rnd">
                <a:solidFill>
                  <a:srgbClr val="70AD47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6917029" y="5770766"/>
              <a:ext cx="1445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展示</a:t>
              </a:r>
            </a:p>
          </p:txBody>
        </p:sp>
      </p:grpSp>
      <p:sp>
        <p:nvSpPr>
          <p:cNvPr id="121" name="文本框 12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022220" y="2241178"/>
            <a:ext cx="1530227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7B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  <a:endParaRPr lang="en-US" altLang="zh-CN" sz="2400" dirty="0">
              <a:solidFill>
                <a:srgbClr val="F7B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flappy bird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910425" y="2270993"/>
            <a:ext cx="1441420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实现功能</a:t>
            </a:r>
            <a:endParaRPr lang="en-US" altLang="zh-CN" sz="2400" dirty="0">
              <a:solidFill>
                <a:srgbClr val="FF3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实现用按键控制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小鸟的上下移动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949533" y="5240155"/>
            <a:ext cx="2159566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6AA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定制规则</a:t>
            </a:r>
            <a:endParaRPr lang="en-US" altLang="zh-CN" sz="2400" dirty="0">
              <a:solidFill>
                <a:srgbClr val="76AA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通过障碍物，分数加一，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碰到障碍物，游戏结束。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022220" y="5215852"/>
            <a:ext cx="1261884" cy="67710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en-US" altLang="zh-CN" sz="2400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游戏作品展示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913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" presetClass="entr" presetSubtype="8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3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3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36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11001" y="319260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7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小组分工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5"/>
          <p:cNvSpPr>
            <a:spLocks noEditPoints="1"/>
          </p:cNvSpPr>
          <p:nvPr/>
        </p:nvSpPr>
        <p:spPr bwMode="auto">
          <a:xfrm>
            <a:off x="3334740" y="2606282"/>
            <a:ext cx="4038347" cy="995618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3334740" y="3756890"/>
            <a:ext cx="4038347" cy="995618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3334740" y="4885660"/>
            <a:ext cx="4038347" cy="995618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3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367765" y="1760629"/>
            <a:ext cx="1621328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7B6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黄钢星</a:t>
            </a:r>
            <a:endParaRPr lang="en-US" altLang="zh-CN" sz="2000" dirty="0">
              <a:solidFill>
                <a:srgbClr val="F7B6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主要的项目程序编程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361569" y="2868777"/>
            <a:ext cx="1701227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邹昌伟</a:t>
            </a:r>
            <a:endParaRPr lang="en-US" altLang="zh-CN" sz="2000" dirty="0">
              <a:solidFill>
                <a:srgbClr val="FF3E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主要的项目程序编辑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199802" y="3905790"/>
            <a:ext cx="2511192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76AA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周星宇</a:t>
            </a:r>
            <a:endParaRPr lang="en-US" altLang="zh-CN" sz="2000" dirty="0">
              <a:solidFill>
                <a:srgbClr val="76AA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讲解，项目素材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收集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316690" y="5080991"/>
            <a:ext cx="2134938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黄冠铧</a:t>
            </a:r>
            <a:endParaRPr lang="en-US" altLang="zh-CN" sz="2000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设计，游戏界面设计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6598BA33-0A87-4C2F-A2EE-E3DFEEB70E9D}"/>
              </a:ext>
            </a:extLst>
          </p:cNvPr>
          <p:cNvSpPr>
            <a:spLocks noEditPoints="1"/>
          </p:cNvSpPr>
          <p:nvPr/>
        </p:nvSpPr>
        <p:spPr bwMode="auto">
          <a:xfrm>
            <a:off x="3451628" y="1540388"/>
            <a:ext cx="4038347" cy="932742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AF76B-3937-4952-9D88-7549FB4C7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51" y="1886639"/>
            <a:ext cx="3037246" cy="2961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5F57CF-2400-4627-AAE3-50AD4A6C3BAF}"/>
              </a:ext>
            </a:extLst>
          </p:cNvPr>
          <p:cNvSpPr txBox="1"/>
          <p:nvPr/>
        </p:nvSpPr>
        <p:spPr>
          <a:xfrm>
            <a:off x="8203752" y="4847715"/>
            <a:ext cx="359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Spider Bird</a:t>
            </a:r>
            <a:endParaRPr lang="zh-CN" altLang="en-US" sz="4000" b="1" dirty="0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91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36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9311" y="3224894"/>
            <a:ext cx="61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kern="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设计模块</a:t>
            </a:r>
            <a:endParaRPr kumimoji="0" lang="zh-CN" altLang="en-US" sz="7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设计模块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973576" y="2695846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31"/>
          <p:cNvSpPr/>
          <p:nvPr/>
        </p:nvSpPr>
        <p:spPr>
          <a:xfrm>
            <a:off x="5764704" y="2287419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dist"/>
            <a:r>
              <a:rPr lang="zh-CN" altLang="en-US" b="1" spc="-300" dirty="0">
                <a:solidFill>
                  <a:srgbClr val="F7B6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模块一</a:t>
            </a:r>
          </a:p>
        </p:txBody>
      </p:sp>
      <p:sp>
        <p:nvSpPr>
          <p:cNvPr id="44" name="任意多边形 43"/>
          <p:cNvSpPr/>
          <p:nvPr/>
        </p:nvSpPr>
        <p:spPr>
          <a:xfrm>
            <a:off x="6973576" y="3745022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1"/>
          <p:cNvSpPr/>
          <p:nvPr/>
        </p:nvSpPr>
        <p:spPr>
          <a:xfrm>
            <a:off x="5764704" y="3336595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F3E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dist"/>
            <a:r>
              <a:rPr lang="zh-CN" altLang="en-US" b="1" spc="-300" dirty="0">
                <a:solidFill>
                  <a:srgbClr val="FF3E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模块二</a:t>
            </a:r>
          </a:p>
        </p:txBody>
      </p:sp>
      <p:sp>
        <p:nvSpPr>
          <p:cNvPr id="46" name="任意多边形 45"/>
          <p:cNvSpPr/>
          <p:nvPr/>
        </p:nvSpPr>
        <p:spPr>
          <a:xfrm>
            <a:off x="6973576" y="4793983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31"/>
          <p:cNvSpPr/>
          <p:nvPr/>
        </p:nvSpPr>
        <p:spPr>
          <a:xfrm>
            <a:off x="5764703" y="4385771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6AADB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dist"/>
            <a:r>
              <a:rPr lang="zh-CN" altLang="en-US" b="1" spc="-300" dirty="0">
                <a:solidFill>
                  <a:srgbClr val="76AADB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模块三</a:t>
            </a:r>
          </a:p>
        </p:txBody>
      </p:sp>
      <p:sp>
        <p:nvSpPr>
          <p:cNvPr id="48" name="任意多边形 47"/>
          <p:cNvSpPr/>
          <p:nvPr/>
        </p:nvSpPr>
        <p:spPr>
          <a:xfrm>
            <a:off x="6973576" y="5807931"/>
            <a:ext cx="3240000" cy="1800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5764704" y="5399504"/>
            <a:ext cx="904457" cy="4831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0AD47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dist"/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模块四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828855" y="2265711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背景的循环移动和小鸟的运动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828855" y="3321106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5000"/>
              </a:lnSpc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障碍物随机设计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828855" y="4362704"/>
            <a:ext cx="458578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小鸟的碰撞检测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828855" y="5390866"/>
            <a:ext cx="458578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关卡的设置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08A0BC9-1872-46DC-9C34-3A127893FD01}"/>
              </a:ext>
            </a:extLst>
          </p:cNvPr>
          <p:cNvGrpSpPr/>
          <p:nvPr/>
        </p:nvGrpSpPr>
        <p:grpSpPr>
          <a:xfrm>
            <a:off x="1292332" y="2053519"/>
            <a:ext cx="2700381" cy="3841198"/>
            <a:chOff x="1289955" y="1628061"/>
            <a:chExt cx="3941631" cy="5174701"/>
          </a:xfrm>
        </p:grpSpPr>
        <p:sp>
          <p:nvSpPr>
            <p:cNvPr id="83" name="Shape 209">
              <a:extLst>
                <a:ext uri="{FF2B5EF4-FFF2-40B4-BE49-F238E27FC236}">
                  <a16:creationId xmlns:a16="http://schemas.microsoft.com/office/drawing/2014/main" id="{BA742192-53D6-4A3D-9890-00D077C3D257}"/>
                </a:ext>
              </a:extLst>
            </p:cNvPr>
            <p:cNvSpPr/>
            <p:nvPr/>
          </p:nvSpPr>
          <p:spPr>
            <a:xfrm rot="3758493">
              <a:off x="2721879" y="4293055"/>
              <a:ext cx="2954498" cy="206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0" y="11730"/>
                  </a:moveTo>
                  <a:cubicBezTo>
                    <a:pt x="550" y="11385"/>
                    <a:pt x="818" y="11200"/>
                    <a:pt x="1446" y="10869"/>
                  </a:cubicBezTo>
                  <a:cubicBezTo>
                    <a:pt x="3278" y="9905"/>
                    <a:pt x="4075" y="10600"/>
                    <a:pt x="4893" y="12949"/>
                  </a:cubicBezTo>
                  <a:cubicBezTo>
                    <a:pt x="5476" y="14623"/>
                    <a:pt x="6411" y="21325"/>
                    <a:pt x="8440" y="21003"/>
                  </a:cubicBezTo>
                  <a:cubicBezTo>
                    <a:pt x="10807" y="20628"/>
                    <a:pt x="9528" y="13017"/>
                    <a:pt x="9431" y="11082"/>
                  </a:cubicBezTo>
                  <a:cubicBezTo>
                    <a:pt x="9316" y="8800"/>
                    <a:pt x="8806" y="3250"/>
                    <a:pt x="11582" y="4352"/>
                  </a:cubicBezTo>
                  <a:cubicBezTo>
                    <a:pt x="13589" y="5149"/>
                    <a:pt x="14535" y="10567"/>
                    <a:pt x="16445" y="10863"/>
                  </a:cubicBezTo>
                  <a:cubicBezTo>
                    <a:pt x="18644" y="11204"/>
                    <a:pt x="17737" y="6638"/>
                    <a:pt x="17704" y="4600"/>
                  </a:cubicBezTo>
                  <a:cubicBezTo>
                    <a:pt x="17639" y="584"/>
                    <a:pt x="18794" y="-275"/>
                    <a:pt x="21600" y="69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84" name="组 13">
              <a:extLst>
                <a:ext uri="{FF2B5EF4-FFF2-40B4-BE49-F238E27FC236}">
                  <a16:creationId xmlns:a16="http://schemas.microsoft.com/office/drawing/2014/main" id="{62C0F74C-D4DF-4C98-A3C3-4FF614C2D85F}"/>
                </a:ext>
              </a:extLst>
            </p:cNvPr>
            <p:cNvGrpSpPr/>
            <p:nvPr/>
          </p:nvGrpSpPr>
          <p:grpSpPr>
            <a:xfrm>
              <a:off x="1289955" y="1628061"/>
              <a:ext cx="2187025" cy="2569107"/>
              <a:chOff x="5943842" y="1013911"/>
              <a:chExt cx="2187025" cy="2569107"/>
            </a:xfrm>
          </p:grpSpPr>
          <p:sp>
            <p:nvSpPr>
              <p:cNvPr id="85" name="Shape 202">
                <a:extLst>
                  <a:ext uri="{FF2B5EF4-FFF2-40B4-BE49-F238E27FC236}">
                    <a16:creationId xmlns:a16="http://schemas.microsoft.com/office/drawing/2014/main" id="{573C1788-76A2-4143-83C2-888B5852800A}"/>
                  </a:ext>
                </a:extLst>
              </p:cNvPr>
              <p:cNvSpPr/>
              <p:nvPr/>
            </p:nvSpPr>
            <p:spPr>
              <a:xfrm rot="3758493">
                <a:off x="6440283" y="1924630"/>
                <a:ext cx="1816414" cy="51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2" extrusionOk="0">
                    <a:moveTo>
                      <a:pt x="21600" y="743"/>
                    </a:moveTo>
                    <a:cubicBezTo>
                      <a:pt x="19799" y="-786"/>
                      <a:pt x="18140" y="461"/>
                      <a:pt x="16279" y="823"/>
                    </a:cubicBezTo>
                    <a:cubicBezTo>
                      <a:pt x="10853" y="1876"/>
                      <a:pt x="5372" y="1461"/>
                      <a:pt x="0" y="4698"/>
                    </a:cubicBezTo>
                    <a:lnTo>
                      <a:pt x="0" y="20521"/>
                    </a:lnTo>
                    <a:lnTo>
                      <a:pt x="1843" y="19747"/>
                    </a:lnTo>
                    <a:cubicBezTo>
                      <a:pt x="4727" y="19759"/>
                      <a:pt x="13025" y="19305"/>
                      <a:pt x="15903" y="19016"/>
                    </a:cubicBezTo>
                    <a:cubicBezTo>
                      <a:pt x="17715" y="18834"/>
                      <a:pt x="19629" y="20814"/>
                      <a:pt x="21376" y="20485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" name="Shape 203">
                <a:extLst>
                  <a:ext uri="{FF2B5EF4-FFF2-40B4-BE49-F238E27FC236}">
                    <a16:creationId xmlns:a16="http://schemas.microsoft.com/office/drawing/2014/main" id="{E0A31F0B-DB5D-4562-842B-86BC7838930D}"/>
                  </a:ext>
                </a:extLst>
              </p:cNvPr>
              <p:cNvSpPr/>
              <p:nvPr/>
            </p:nvSpPr>
            <p:spPr>
              <a:xfrm rot="3758493">
                <a:off x="7743128" y="2715926"/>
                <a:ext cx="42879" cy="488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74" h="21600" extrusionOk="0">
                    <a:moveTo>
                      <a:pt x="0" y="0"/>
                    </a:moveTo>
                    <a:cubicBezTo>
                      <a:pt x="21600" y="2677"/>
                      <a:pt x="19974" y="16418"/>
                      <a:pt x="11161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" name="Shape 204">
                <a:extLst>
                  <a:ext uri="{FF2B5EF4-FFF2-40B4-BE49-F238E27FC236}">
                    <a16:creationId xmlns:a16="http://schemas.microsoft.com/office/drawing/2014/main" id="{61D4BB67-14C5-46BD-8AC9-4A5BBE8BDF08}"/>
                  </a:ext>
                </a:extLst>
              </p:cNvPr>
              <p:cNvSpPr/>
              <p:nvPr/>
            </p:nvSpPr>
            <p:spPr>
              <a:xfrm rot="3758493">
                <a:off x="6688919" y="1820269"/>
                <a:ext cx="124286" cy="341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761" y="15753"/>
                      <a:pt x="1840" y="7112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" name="Shape 205">
                <a:extLst>
                  <a:ext uri="{FF2B5EF4-FFF2-40B4-BE49-F238E27FC236}">
                    <a16:creationId xmlns:a16="http://schemas.microsoft.com/office/drawing/2014/main" id="{6322BD48-E0D1-40A9-9B5A-6D484B2CFB14}"/>
                  </a:ext>
                </a:extLst>
              </p:cNvPr>
              <p:cNvSpPr/>
              <p:nvPr/>
            </p:nvSpPr>
            <p:spPr>
              <a:xfrm rot="3758493">
                <a:off x="6847335" y="1900060"/>
                <a:ext cx="869668" cy="103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9" h="16954" extrusionOk="0">
                    <a:moveTo>
                      <a:pt x="0" y="11121"/>
                    </a:moveTo>
                    <a:cubicBezTo>
                      <a:pt x="167" y="10786"/>
                      <a:pt x="-956" y="-4646"/>
                      <a:pt x="4852" y="2248"/>
                    </a:cubicBezTo>
                    <a:cubicBezTo>
                      <a:pt x="5261" y="461"/>
                      <a:pt x="6192" y="-121"/>
                      <a:pt x="7478" y="78"/>
                    </a:cubicBezTo>
                    <a:cubicBezTo>
                      <a:pt x="8279" y="78"/>
                      <a:pt x="9110" y="711"/>
                      <a:pt x="9174" y="2178"/>
                    </a:cubicBezTo>
                    <a:cubicBezTo>
                      <a:pt x="10318" y="734"/>
                      <a:pt x="10808" y="-213"/>
                      <a:pt x="12478" y="41"/>
                    </a:cubicBezTo>
                    <a:cubicBezTo>
                      <a:pt x="13434" y="0"/>
                      <a:pt x="13608" y="1386"/>
                      <a:pt x="13442" y="1960"/>
                    </a:cubicBezTo>
                    <a:cubicBezTo>
                      <a:pt x="19959" y="-3583"/>
                      <a:pt x="20644" y="13929"/>
                      <a:pt x="18086" y="16954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" name="Shape 206">
                <a:extLst>
                  <a:ext uri="{FF2B5EF4-FFF2-40B4-BE49-F238E27FC236}">
                    <a16:creationId xmlns:a16="http://schemas.microsoft.com/office/drawing/2014/main" id="{7FDA1C49-686D-4EF3-BA56-7BE1486B4357}"/>
                  </a:ext>
                </a:extLst>
              </p:cNvPr>
              <p:cNvSpPr/>
              <p:nvPr/>
            </p:nvSpPr>
            <p:spPr>
              <a:xfrm rot="3758493">
                <a:off x="6164716" y="2541971"/>
                <a:ext cx="1046419" cy="281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4" extrusionOk="0">
                    <a:moveTo>
                      <a:pt x="1076" y="12061"/>
                    </a:moveTo>
                    <a:cubicBezTo>
                      <a:pt x="497" y="8498"/>
                      <a:pt x="228" y="3669"/>
                      <a:pt x="0" y="0"/>
                    </a:cubicBezTo>
                    <a:cubicBezTo>
                      <a:pt x="6860" y="545"/>
                      <a:pt x="13608" y="-26"/>
                      <a:pt x="20206" y="3388"/>
                    </a:cubicBezTo>
                    <a:cubicBezTo>
                      <a:pt x="20298" y="9884"/>
                      <a:pt x="21430" y="15807"/>
                      <a:pt x="21600" y="21574"/>
                    </a:cubicBezTo>
                  </a:path>
                </a:pathLst>
              </a:custGeom>
              <a:solidFill>
                <a:srgbClr val="E7E4EA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" name="Shape 207">
                <a:extLst>
                  <a:ext uri="{FF2B5EF4-FFF2-40B4-BE49-F238E27FC236}">
                    <a16:creationId xmlns:a16="http://schemas.microsoft.com/office/drawing/2014/main" id="{90AD5976-CA46-47A9-904F-9CE5F89B1C92}"/>
                  </a:ext>
                </a:extLst>
              </p:cNvPr>
              <p:cNvSpPr/>
              <p:nvPr/>
            </p:nvSpPr>
            <p:spPr>
              <a:xfrm rot="3758493">
                <a:off x="5742745" y="2584036"/>
                <a:ext cx="1200079" cy="797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6" extrusionOk="0">
                    <a:moveTo>
                      <a:pt x="1467" y="19871"/>
                    </a:moveTo>
                    <a:cubicBezTo>
                      <a:pt x="2596" y="15187"/>
                      <a:pt x="1342" y="5194"/>
                      <a:pt x="0" y="486"/>
                    </a:cubicBezTo>
                    <a:cubicBezTo>
                      <a:pt x="6032" y="-924"/>
                      <a:pt x="11979" y="1155"/>
                      <a:pt x="18133" y="1422"/>
                    </a:cubicBezTo>
                    <a:cubicBezTo>
                      <a:pt x="19277" y="7634"/>
                      <a:pt x="21219" y="14259"/>
                      <a:pt x="21600" y="20676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" name="Shape 208">
                <a:extLst>
                  <a:ext uri="{FF2B5EF4-FFF2-40B4-BE49-F238E27FC236}">
                    <a16:creationId xmlns:a16="http://schemas.microsoft.com/office/drawing/2014/main" id="{AD614448-1CAB-43C9-B94B-D0E3938B29FA}"/>
                  </a:ext>
                </a:extLst>
              </p:cNvPr>
              <p:cNvSpPr/>
              <p:nvPr/>
            </p:nvSpPr>
            <p:spPr>
              <a:xfrm rot="3758493">
                <a:off x="6601321" y="998391"/>
                <a:ext cx="383966" cy="415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9" h="21600" extrusionOk="0">
                    <a:moveTo>
                      <a:pt x="21399" y="0"/>
                    </a:moveTo>
                    <a:cubicBezTo>
                      <a:pt x="14641" y="0"/>
                      <a:pt x="6540" y="886"/>
                      <a:pt x="325" y="1003"/>
                    </a:cubicBezTo>
                    <a:cubicBezTo>
                      <a:pt x="-42" y="7726"/>
                      <a:pt x="-201" y="14997"/>
                      <a:pt x="411" y="21600"/>
                    </a:cubicBezTo>
                    <a:cubicBezTo>
                      <a:pt x="6724" y="20829"/>
                      <a:pt x="13779" y="19988"/>
                      <a:pt x="20126" y="20284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" name="Shape 210">
                <a:extLst>
                  <a:ext uri="{FF2B5EF4-FFF2-40B4-BE49-F238E27FC236}">
                    <a16:creationId xmlns:a16="http://schemas.microsoft.com/office/drawing/2014/main" id="{B0C55739-081B-4E44-B240-67C28FE9E068}"/>
                  </a:ext>
                </a:extLst>
              </p:cNvPr>
              <p:cNvSpPr/>
              <p:nvPr/>
            </p:nvSpPr>
            <p:spPr>
              <a:xfrm rot="3758493">
                <a:off x="7598750" y="2950768"/>
                <a:ext cx="573187" cy="491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302" y="21128"/>
                      <a:pt x="15635" y="15045"/>
                      <a:pt x="21600" y="9996"/>
                    </a:cubicBezTo>
                    <a:cubicBezTo>
                      <a:pt x="14594" y="7013"/>
                      <a:pt x="7961" y="2130"/>
                      <a:pt x="709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6858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76" grpId="0"/>
      <p:bldP spid="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177</Words>
  <Application>Microsoft Office PowerPoint</Application>
  <PresentationFormat>宽屏</PresentationFormat>
  <Paragraphs>62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创艺简细圆</vt:lpstr>
      <vt:lpstr>方正静蕾简体</vt:lpstr>
      <vt:lpstr>华文隶书</vt:lpstr>
      <vt:lpstr>宋体</vt:lpstr>
      <vt:lpstr>微软雅黑</vt:lpstr>
      <vt:lpstr>幼圆</vt:lpstr>
      <vt:lpstr>Arial</vt:lpstr>
      <vt:lpstr>Bradley Hand ITC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806801983@qq.com</cp:lastModifiedBy>
  <cp:revision>73</cp:revision>
  <dcterms:created xsi:type="dcterms:W3CDTF">2017-04-05T03:07:45Z</dcterms:created>
  <dcterms:modified xsi:type="dcterms:W3CDTF">2018-09-06T01:46:44Z</dcterms:modified>
</cp:coreProperties>
</file>